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315" r:id="rId2"/>
    <p:sldId id="316" r:id="rId3"/>
    <p:sldId id="310" r:id="rId4"/>
    <p:sldId id="297" r:id="rId5"/>
    <p:sldId id="270" r:id="rId6"/>
    <p:sldId id="299" r:id="rId7"/>
    <p:sldId id="278" r:id="rId8"/>
    <p:sldId id="328" r:id="rId9"/>
    <p:sldId id="267" r:id="rId10"/>
    <p:sldId id="312" r:id="rId11"/>
    <p:sldId id="329" r:id="rId12"/>
    <p:sldId id="288" r:id="rId13"/>
    <p:sldId id="321" r:id="rId14"/>
    <p:sldId id="322" r:id="rId15"/>
    <p:sldId id="323" r:id="rId16"/>
    <p:sldId id="331" r:id="rId17"/>
    <p:sldId id="333" r:id="rId18"/>
    <p:sldId id="324" r:id="rId19"/>
    <p:sldId id="327" r:id="rId2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262626"/>
    <a:srgbClr val="595959"/>
    <a:srgbClr val="FFCD33"/>
    <a:srgbClr val="DEA900"/>
    <a:srgbClr val="E2CA84"/>
    <a:srgbClr val="0171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93969" autoAdjust="0"/>
  </p:normalViewPr>
  <p:slideViewPr>
    <p:cSldViewPr snapToGrid="0">
      <p:cViewPr varScale="1">
        <p:scale>
          <a:sx n="69" d="100"/>
          <a:sy n="69" d="100"/>
        </p:scale>
        <p:origin x="654"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8" d="100"/>
        <a:sy n="58"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2024/1/5</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366787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122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463217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91879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dirty="0"/>
              <a:t>Download link here: http://www.flickr.com/photos/cubagallery/3540475536/sizes/o/in/photostream/</a:t>
            </a:r>
          </a:p>
        </p:txBody>
      </p:sp>
      <p:sp>
        <p:nvSpPr>
          <p:cNvPr id="4" name="Slide Number Placeholder 3"/>
          <p:cNvSpPr>
            <a:spLocks noGrp="1"/>
          </p:cNvSpPr>
          <p:nvPr>
            <p:ph type="sldNum" sz="quarter" idx="10"/>
          </p:nvPr>
        </p:nvSpPr>
        <p:spPr/>
        <p:txBody>
          <a:bodyPr/>
          <a:lstStyle/>
          <a:p>
            <a:fld id="{D7E801C0-4241-4A9A-AC7B-FD03F9E634CD}" type="slidenum">
              <a:rPr lang="en-US" smtClean="0"/>
              <a:t>14</a:t>
            </a:fld>
            <a:endParaRPr lang="en-US"/>
          </a:p>
        </p:txBody>
      </p:sp>
    </p:spTree>
    <p:extLst>
      <p:ext uri="{BB962C8B-B14F-4D97-AF65-F5344CB8AC3E}">
        <p14:creationId xmlns:p14="http://schemas.microsoft.com/office/powerpoint/2010/main" val="1012116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67812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97834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009198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89339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887230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07FDF7-5FD9-4D6A-95A0-DAECE90C5637}" type="slidenum">
              <a:rPr lang="zh-CN" altLang="en-US" smtClean="0"/>
              <a:t>5</a:t>
            </a:fld>
            <a:endParaRPr lang="zh-CN" altLang="en-US"/>
          </a:p>
        </p:txBody>
      </p:sp>
    </p:spTree>
    <p:extLst>
      <p:ext uri="{BB962C8B-B14F-4D97-AF65-F5344CB8AC3E}">
        <p14:creationId xmlns:p14="http://schemas.microsoft.com/office/powerpoint/2010/main" val="407364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862300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6344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07FDF7-5FD9-4D6A-95A0-DAECE90C5637}" type="slidenum">
              <a:rPr lang="zh-CN" altLang="en-US" smtClean="0"/>
              <a:t>8</a:t>
            </a:fld>
            <a:endParaRPr lang="zh-CN" altLang="en-US"/>
          </a:p>
        </p:txBody>
      </p:sp>
    </p:spTree>
    <p:extLst>
      <p:ext uri="{BB962C8B-B14F-4D97-AF65-F5344CB8AC3E}">
        <p14:creationId xmlns:p14="http://schemas.microsoft.com/office/powerpoint/2010/main" val="354119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592522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550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07FDF7-5FD9-4D6A-95A0-DAECE90C5637}" type="slidenum">
              <a:rPr lang="zh-CN" altLang="en-US" smtClean="0"/>
              <a:t>11</a:t>
            </a:fld>
            <a:endParaRPr lang="zh-CN" altLang="en-US"/>
          </a:p>
        </p:txBody>
      </p:sp>
    </p:spTree>
    <p:extLst>
      <p:ext uri="{BB962C8B-B14F-4D97-AF65-F5344CB8AC3E}">
        <p14:creationId xmlns:p14="http://schemas.microsoft.com/office/powerpoint/2010/main" val="490599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500" advTm="3000">
        <p14:switch dir="r"/>
      </p:transition>
    </mc:Choice>
    <mc:Fallback xmlns="">
      <p:transition spd="slow"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fptshop.com.vn/may-tinh-xach-tay"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p:nvPr/>
        </p:nvSpPr>
        <p:spPr>
          <a:xfrm rot="10800000" flipH="1">
            <a:off x="5624822" y="-1"/>
            <a:ext cx="6858001" cy="68580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C000"/>
          </a:solidFill>
          <a:ln w="12700">
            <a:miter lim="400000"/>
          </a:ln>
        </p:spPr>
        <p:txBody>
          <a:bodyPr lIns="22859" tIns="22859" rIns="22859" bIns="22859" anchor="ctr"/>
          <a:lstStyle/>
          <a:p>
            <a:pPr algn="ctr" defTabSz="913765">
              <a:defRPr>
                <a:solidFill>
                  <a:srgbClr val="FFFFFF"/>
                </a:solidFill>
                <a:latin typeface="Lato Light"/>
                <a:ea typeface="Lato Light"/>
                <a:cs typeface="Lato Light"/>
                <a:sym typeface="Lato Light"/>
              </a:defRPr>
            </a:pPr>
            <a:endParaRPr>
              <a:latin typeface="方正姚体" panose="02010601030101010101" charset="-122"/>
              <a:ea typeface="方正姚体" panose="02010601030101010101" charset="-122"/>
            </a:endParaRPr>
          </a:p>
        </p:txBody>
      </p:sp>
      <p:sp>
        <p:nvSpPr>
          <p:cNvPr id="590" name="Shape 590"/>
          <p:cNvSpPr/>
          <p:nvPr/>
        </p:nvSpPr>
        <p:spPr>
          <a:xfrm rot="10800000" flipH="1">
            <a:off x="5780910" y="123712"/>
            <a:ext cx="6610575" cy="66105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62626"/>
          </a:solidFill>
          <a:ln w="12700">
            <a:miter lim="400000"/>
          </a:ln>
        </p:spPr>
        <p:txBody>
          <a:bodyPr lIns="22859" tIns="22859" rIns="22859" bIns="22859" anchor="ctr"/>
          <a:lstStyle/>
          <a:p>
            <a:pPr algn="ctr" defTabSz="913765">
              <a:defRPr>
                <a:solidFill>
                  <a:srgbClr val="FFFFFF"/>
                </a:solidFill>
                <a:latin typeface="Lato Light"/>
                <a:ea typeface="Lato Light"/>
                <a:cs typeface="Lato Light"/>
                <a:sym typeface="Lato Light"/>
              </a:defRPr>
            </a:pPr>
            <a:endParaRPr>
              <a:latin typeface="方正姚体" panose="02010601030101010101" charset="-122"/>
              <a:ea typeface="方正姚体" panose="02010601030101010101" charset="-122"/>
            </a:endParaRPr>
          </a:p>
        </p:txBody>
      </p:sp>
      <p:grpSp>
        <p:nvGrpSpPr>
          <p:cNvPr id="596" name="Group 596"/>
          <p:cNvGrpSpPr/>
          <p:nvPr/>
        </p:nvGrpSpPr>
        <p:grpSpPr>
          <a:xfrm>
            <a:off x="8451451" y="1714072"/>
            <a:ext cx="1275855" cy="139701"/>
            <a:chOff x="0" y="6350"/>
            <a:chExt cx="1275853" cy="139700"/>
          </a:xfrm>
        </p:grpSpPr>
        <p:sp>
          <p:nvSpPr>
            <p:cNvPr id="594" name="Shape 594"/>
            <p:cNvSpPr/>
            <p:nvPr/>
          </p:nvSpPr>
          <p:spPr>
            <a:xfrm>
              <a:off x="0" y="76200"/>
              <a:ext cx="1275853" cy="0"/>
            </a:xfrm>
            <a:prstGeom prst="line">
              <a:avLst/>
            </a:prstGeom>
            <a:noFill/>
            <a:ln w="12700" cap="flat">
              <a:solidFill>
                <a:srgbClr val="E7E7E7"/>
              </a:solidFill>
              <a:prstDash val="solid"/>
              <a:miter lim="800000"/>
            </a:ln>
            <a:effectLst/>
          </p:spPr>
          <p:txBody>
            <a:bodyPr wrap="square" lIns="45719" tIns="45719" rIns="45719" bIns="45719" numCol="1" anchor="t">
              <a:noAutofit/>
            </a:bodyPr>
            <a:lstStyle/>
            <a:p>
              <a:endParaRPr/>
            </a:p>
          </p:txBody>
        </p:sp>
        <p:sp>
          <p:nvSpPr>
            <p:cNvPr id="595" name="Shape 595"/>
            <p:cNvSpPr/>
            <p:nvPr/>
          </p:nvSpPr>
          <p:spPr>
            <a:xfrm>
              <a:off x="568074" y="6350"/>
              <a:ext cx="139701" cy="1397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E7E7E7"/>
            </a:solidFill>
            <a:ln w="12700" cap="flat">
              <a:noFill/>
              <a:miter lim="400000"/>
            </a:ln>
            <a:effectLst/>
          </p:spPr>
          <p:txBody>
            <a:bodyPr wrap="square" lIns="45719" tIns="45719" rIns="45719" bIns="45719" numCol="1" anchor="ctr">
              <a:noAutofit/>
            </a:bodyPr>
            <a:lstStyle/>
            <a:p>
              <a:endParaRPr>
                <a:latin typeface="方正姚体" panose="02010601030101010101" charset="-122"/>
                <a:ea typeface="方正姚体" panose="02010601030101010101" charset="-122"/>
              </a:endParaRPr>
            </a:p>
          </p:txBody>
        </p:sp>
      </p:grpSp>
      <p:sp>
        <p:nvSpPr>
          <p:cNvPr id="15" name="文本框 14">
            <a:extLst>
              <a:ext uri="{FF2B5EF4-FFF2-40B4-BE49-F238E27FC236}">
                <a16:creationId xmlns:a16="http://schemas.microsoft.com/office/drawing/2014/main" id="{6F9C770D-A0EB-4E8A-BB41-4EA07A91B592}"/>
              </a:ext>
            </a:extLst>
          </p:cNvPr>
          <p:cNvSpPr txBox="1"/>
          <p:nvPr/>
        </p:nvSpPr>
        <p:spPr>
          <a:xfrm>
            <a:off x="7865035" y="1036501"/>
            <a:ext cx="2377574" cy="707886"/>
          </a:xfrm>
          <a:prstGeom prst="rect">
            <a:avLst/>
          </a:prstGeom>
          <a:noFill/>
        </p:spPr>
        <p:txBody>
          <a:bodyPr wrap="none" rtlCol="0">
            <a:spAutoFit/>
          </a:bodyPr>
          <a:lstStyle/>
          <a:p>
            <a:pPr algn="ctr"/>
            <a:r>
              <a:rPr lang="vi-VN" altLang="zh-CN" sz="4000" b="1" dirty="0">
                <a:solidFill>
                  <a:schemeClr val="bg1"/>
                </a:solidFill>
                <a:latin typeface="微软雅黑" panose="020B0503020204020204" charset="-122"/>
                <a:ea typeface="微软雅黑" panose="020B0503020204020204" charset="-122"/>
              </a:rPr>
              <a:t>ĐỒ ÁN 2</a:t>
            </a:r>
            <a:endParaRPr lang="zh-CN" altLang="en-US" sz="4000" b="1" dirty="0">
              <a:solidFill>
                <a:schemeClr val="bg1"/>
              </a:solidFill>
              <a:latin typeface="微软雅黑" panose="020B0503020204020204" charset="-122"/>
              <a:ea typeface="微软雅黑" panose="020B0503020204020204" charset="-122"/>
            </a:endParaRPr>
          </a:p>
        </p:txBody>
      </p:sp>
      <p:sp>
        <p:nvSpPr>
          <p:cNvPr id="18" name="Content Placeholder 2">
            <a:extLst>
              <a:ext uri="{FF2B5EF4-FFF2-40B4-BE49-F238E27FC236}">
                <a16:creationId xmlns:a16="http://schemas.microsoft.com/office/drawing/2014/main" id="{50FC05F8-462E-47AE-B619-43121CFCBFC6}"/>
              </a:ext>
            </a:extLst>
          </p:cNvPr>
          <p:cNvSpPr txBox="1"/>
          <p:nvPr/>
        </p:nvSpPr>
        <p:spPr>
          <a:xfrm>
            <a:off x="6620769" y="1535707"/>
            <a:ext cx="4937221" cy="104966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altLang="zh-CN" sz="1465" i="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0" name="TextBox 19"/>
          <p:cNvSpPr txBox="1"/>
          <p:nvPr/>
        </p:nvSpPr>
        <p:spPr>
          <a:xfrm>
            <a:off x="7150979" y="2317130"/>
            <a:ext cx="1768433" cy="307777"/>
          </a:xfrm>
          <a:prstGeom prst="rect">
            <a:avLst/>
          </a:prstGeom>
          <a:noFill/>
        </p:spPr>
        <p:txBody>
          <a:bodyPr wrap="none" rtlCol="0">
            <a:spAutoFit/>
          </a:bodyPr>
          <a:lstStyle/>
          <a:p>
            <a:r>
              <a:rPr lang="vi-VN" sz="1400" dirty="0">
                <a:solidFill>
                  <a:schemeClr val="bg1"/>
                </a:solidFill>
              </a:rPr>
              <a:t>Sinh viên thực hiện:</a:t>
            </a:r>
            <a:endParaRPr lang="en-US" sz="1400" dirty="0">
              <a:solidFill>
                <a:schemeClr val="bg1"/>
              </a:solidFill>
            </a:endParaRPr>
          </a:p>
        </p:txBody>
      </p:sp>
      <p:sp>
        <p:nvSpPr>
          <p:cNvPr id="21" name="TextBox 20"/>
          <p:cNvSpPr txBox="1"/>
          <p:nvPr/>
        </p:nvSpPr>
        <p:spPr>
          <a:xfrm>
            <a:off x="8981269" y="2326655"/>
            <a:ext cx="1146468" cy="307777"/>
          </a:xfrm>
          <a:prstGeom prst="rect">
            <a:avLst/>
          </a:prstGeom>
          <a:noFill/>
        </p:spPr>
        <p:txBody>
          <a:bodyPr wrap="none" rtlCol="0">
            <a:spAutoFit/>
          </a:bodyPr>
          <a:lstStyle/>
          <a:p>
            <a:r>
              <a:rPr lang="en-US" sz="1400" dirty="0" err="1">
                <a:solidFill>
                  <a:schemeClr val="bg1"/>
                </a:solidFill>
              </a:rPr>
              <a:t>Đào</a:t>
            </a:r>
            <a:r>
              <a:rPr lang="en-US" sz="1400" dirty="0">
                <a:solidFill>
                  <a:schemeClr val="bg1"/>
                </a:solidFill>
              </a:rPr>
              <a:t> </a:t>
            </a:r>
            <a:r>
              <a:rPr lang="en-US" sz="1400" dirty="0" err="1">
                <a:solidFill>
                  <a:schemeClr val="bg1"/>
                </a:solidFill>
              </a:rPr>
              <a:t>Thị</a:t>
            </a:r>
            <a:r>
              <a:rPr lang="en-US" sz="1400" dirty="0">
                <a:solidFill>
                  <a:schemeClr val="bg1"/>
                </a:solidFill>
              </a:rPr>
              <a:t> </a:t>
            </a:r>
            <a:r>
              <a:rPr lang="en-US" sz="1400" dirty="0" err="1">
                <a:solidFill>
                  <a:schemeClr val="bg1"/>
                </a:solidFill>
              </a:rPr>
              <a:t>Thảo</a:t>
            </a:r>
            <a:endParaRPr lang="en-US" sz="1400" dirty="0">
              <a:solidFill>
                <a:schemeClr val="bg1"/>
              </a:solidFill>
            </a:endParaRPr>
          </a:p>
        </p:txBody>
      </p:sp>
      <p:sp>
        <p:nvSpPr>
          <p:cNvPr id="22" name="TextBox 21"/>
          <p:cNvSpPr txBox="1"/>
          <p:nvPr/>
        </p:nvSpPr>
        <p:spPr>
          <a:xfrm>
            <a:off x="8295805" y="2757542"/>
            <a:ext cx="666914" cy="307777"/>
          </a:xfrm>
          <a:prstGeom prst="rect">
            <a:avLst/>
          </a:prstGeom>
          <a:noFill/>
        </p:spPr>
        <p:txBody>
          <a:bodyPr wrap="none" rtlCol="0">
            <a:spAutoFit/>
          </a:bodyPr>
          <a:lstStyle/>
          <a:p>
            <a:r>
              <a:rPr lang="vi-VN" sz="1400" dirty="0">
                <a:solidFill>
                  <a:schemeClr val="bg1"/>
                </a:solidFill>
              </a:rPr>
              <a:t>MSV: </a:t>
            </a:r>
            <a:endParaRPr lang="en-US" sz="1400" dirty="0">
              <a:solidFill>
                <a:schemeClr val="bg1"/>
              </a:solidFill>
            </a:endParaRPr>
          </a:p>
        </p:txBody>
      </p:sp>
      <p:sp>
        <p:nvSpPr>
          <p:cNvPr id="23" name="TextBox 22"/>
          <p:cNvSpPr txBox="1"/>
          <p:nvPr/>
        </p:nvSpPr>
        <p:spPr>
          <a:xfrm>
            <a:off x="6376557" y="2900855"/>
            <a:ext cx="803425" cy="307777"/>
          </a:xfrm>
          <a:prstGeom prst="rect">
            <a:avLst/>
          </a:prstGeom>
          <a:noFill/>
        </p:spPr>
        <p:txBody>
          <a:bodyPr wrap="none" rtlCol="0">
            <a:spAutoFit/>
          </a:bodyPr>
          <a:lstStyle/>
          <a:p>
            <a:r>
              <a:rPr lang="vi-VN" sz="1400" dirty="0">
                <a:solidFill>
                  <a:schemeClr val="bg1"/>
                </a:solidFill>
              </a:rPr>
              <a:t>GVHD: </a:t>
            </a:r>
            <a:endParaRPr lang="en-US" sz="1400" dirty="0">
              <a:solidFill>
                <a:schemeClr val="bg1"/>
              </a:solidFill>
            </a:endParaRPr>
          </a:p>
        </p:txBody>
      </p:sp>
      <p:sp>
        <p:nvSpPr>
          <p:cNvPr id="24" name="TextBox 23"/>
          <p:cNvSpPr txBox="1"/>
          <p:nvPr/>
        </p:nvSpPr>
        <p:spPr>
          <a:xfrm>
            <a:off x="9008979" y="2757542"/>
            <a:ext cx="947182" cy="307777"/>
          </a:xfrm>
          <a:prstGeom prst="rect">
            <a:avLst/>
          </a:prstGeom>
          <a:noFill/>
        </p:spPr>
        <p:txBody>
          <a:bodyPr wrap="none" rtlCol="0">
            <a:spAutoFit/>
          </a:bodyPr>
          <a:lstStyle/>
          <a:p>
            <a:r>
              <a:rPr lang="vi-VN" sz="1400" dirty="0">
                <a:solidFill>
                  <a:schemeClr val="bg1"/>
                </a:solidFill>
              </a:rPr>
              <a:t>125211</a:t>
            </a:r>
            <a:r>
              <a:rPr lang="en-US" sz="1400" dirty="0">
                <a:solidFill>
                  <a:schemeClr val="bg1"/>
                </a:solidFill>
                <a:latin typeface="Times New Roman" panose="02020603050405020304" pitchFamily="18" charset="0"/>
                <a:cs typeface="Times New Roman" panose="02020603050405020304" pitchFamily="18" charset="0"/>
              </a:rPr>
              <a:t>46</a:t>
            </a:r>
            <a:endParaRPr lang="en-US" sz="1400" dirty="0">
              <a:solidFill>
                <a:schemeClr val="bg1"/>
              </a:solidFill>
            </a:endParaRPr>
          </a:p>
        </p:txBody>
      </p:sp>
      <p:sp>
        <p:nvSpPr>
          <p:cNvPr id="25" name="TextBox 24"/>
          <p:cNvSpPr txBox="1"/>
          <p:nvPr/>
        </p:nvSpPr>
        <p:spPr>
          <a:xfrm>
            <a:off x="8230703" y="3149159"/>
            <a:ext cx="2097497" cy="307777"/>
          </a:xfrm>
          <a:prstGeom prst="rect">
            <a:avLst/>
          </a:prstGeom>
          <a:noFill/>
        </p:spPr>
        <p:txBody>
          <a:bodyPr wrap="none" rtlCol="0">
            <a:spAutoFit/>
          </a:bodyPr>
          <a:lstStyle/>
          <a:p>
            <a:r>
              <a:rPr lang="en-US" sz="1400" dirty="0">
                <a:solidFill>
                  <a:schemeClr val="bg1"/>
                </a:solidFill>
              </a:rPr>
              <a:t> GVHD:       </a:t>
            </a:r>
            <a:r>
              <a:rPr lang="vi-VN" sz="1400" dirty="0">
                <a:solidFill>
                  <a:schemeClr val="bg1"/>
                </a:solidFill>
              </a:rPr>
              <a:t>Đào Anh Hiển</a:t>
            </a:r>
            <a:endParaRPr lang="en-US" sz="1400" dirty="0">
              <a:solidFill>
                <a:schemeClr val="bg1"/>
              </a:solidFill>
            </a:endParaRPr>
          </a:p>
        </p:txBody>
      </p:sp>
      <p:sp>
        <p:nvSpPr>
          <p:cNvPr id="26" name="TextBox 25"/>
          <p:cNvSpPr txBox="1"/>
          <p:nvPr/>
        </p:nvSpPr>
        <p:spPr>
          <a:xfrm>
            <a:off x="6139373" y="172863"/>
            <a:ext cx="5893653" cy="430887"/>
          </a:xfrm>
          <a:prstGeom prst="rect">
            <a:avLst/>
          </a:prstGeom>
          <a:noFill/>
        </p:spPr>
        <p:txBody>
          <a:bodyPr wrap="square" rtlCol="0">
            <a:spAutoFit/>
          </a:bodyPr>
          <a:lstStyle/>
          <a:p>
            <a:r>
              <a:rPr lang="vi-VN" sz="2200" b="1" dirty="0">
                <a:solidFill>
                  <a:schemeClr val="bg1"/>
                </a:solidFill>
              </a:rPr>
              <a:t>ĐẠI HỌC SƯ PHẠM KỸ THUẬT HƯNG YÊN</a:t>
            </a:r>
            <a:endParaRPr lang="en-US" sz="2200" b="1" dirty="0">
              <a:solidFill>
                <a:schemeClr val="bg1"/>
              </a:solidFill>
            </a:endParaRPr>
          </a:p>
        </p:txBody>
      </p:sp>
      <p:sp>
        <p:nvSpPr>
          <p:cNvPr id="27" name="TextBox 26"/>
          <p:cNvSpPr txBox="1"/>
          <p:nvPr/>
        </p:nvSpPr>
        <p:spPr>
          <a:xfrm>
            <a:off x="7351589" y="603750"/>
            <a:ext cx="3469219" cy="353943"/>
          </a:xfrm>
          <a:prstGeom prst="rect">
            <a:avLst/>
          </a:prstGeom>
          <a:noFill/>
        </p:spPr>
        <p:txBody>
          <a:bodyPr wrap="none" rtlCol="0">
            <a:spAutoFit/>
          </a:bodyPr>
          <a:lstStyle/>
          <a:p>
            <a:r>
              <a:rPr lang="vi-VN" sz="1700" dirty="0">
                <a:solidFill>
                  <a:schemeClr val="bg1"/>
                </a:solidFill>
              </a:rPr>
              <a:t>KHOA CÔNG NGHỆ THÔNG TIN</a:t>
            </a:r>
            <a:endParaRPr lang="en-US" sz="1700" dirty="0">
              <a:solidFill>
                <a:schemeClr val="bg1"/>
              </a:solidFill>
            </a:endParaRPr>
          </a:p>
        </p:txBody>
      </p:sp>
      <p:pic>
        <p:nvPicPr>
          <p:cNvPr id="1026" name="Picture 1">
            <a:extLst>
              <a:ext uri="{FF2B5EF4-FFF2-40B4-BE49-F238E27FC236}">
                <a16:creationId xmlns:a16="http://schemas.microsoft.com/office/drawing/2014/main" id="{34084ABB-E4FC-418F-A24F-E7313C833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2" y="-637309"/>
            <a:ext cx="6186593" cy="749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512093"/>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 presetClass="entr" presetSubtype="2" decel="100000" fill="hold" grpId="0" nodeType="withEffect" nodePh="1">
                                  <p:stCondLst>
                                    <p:cond delay="250"/>
                                  </p:stCondLst>
                                  <p:endCondLst>
                                    <p:cond evt="begin" delay="0">
                                      <p:tn val="8"/>
                                    </p:cond>
                                  </p:end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1+#ppt_w/2"/>
                                          </p:val>
                                        </p:tav>
                                        <p:tav tm="100000">
                                          <p:val>
                                            <p:strVal val="#ppt_x"/>
                                          </p:val>
                                        </p:tav>
                                      </p:tavLst>
                                    </p:anim>
                                    <p:anim calcmode="lin" valueType="num">
                                      <p:cBhvr additive="base">
                                        <p:cTn id="11" dur="500" fill="hold"/>
                                        <p:tgtEl>
                                          <p:spTgt spid="18"/>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0" grpId="0"/>
      <p:bldP spid="21" grpId="0"/>
      <p:bldP spid="22" grpId="0"/>
      <p:bldP spid="23" grpId="0"/>
      <p:bldP spid="24" grpId="0"/>
      <p:bldP spid="25" grpId="0"/>
      <p:bldP spid="26"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9519" y="806689"/>
            <a:ext cx="6135569" cy="5188475"/>
          </a:xfrm>
          <a:prstGeom prst="rect">
            <a:avLst/>
          </a:prstGeom>
          <a:solidFill>
            <a:srgbClr val="FFC000">
              <a:alpha val="5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6" name="菱形 5"/>
          <p:cNvSpPr/>
          <p:nvPr/>
        </p:nvSpPr>
        <p:spPr>
          <a:xfrm>
            <a:off x="2887220" y="1180056"/>
            <a:ext cx="913256" cy="92868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135" b="1" dirty="0">
              <a:latin typeface="华文细黑" panose="02010600040101010101" pitchFamily="2" charset="-122"/>
              <a:ea typeface="华文细黑" panose="02010600040101010101" pitchFamily="2" charset="-122"/>
            </a:endParaRPr>
          </a:p>
        </p:txBody>
      </p:sp>
      <p:sp>
        <p:nvSpPr>
          <p:cNvPr id="7" name="文本框 6"/>
          <p:cNvSpPr txBox="1"/>
          <p:nvPr/>
        </p:nvSpPr>
        <p:spPr>
          <a:xfrm>
            <a:off x="1272161" y="2144651"/>
            <a:ext cx="4143374" cy="461665"/>
          </a:xfrm>
          <a:prstGeom prst="rect">
            <a:avLst/>
          </a:prstGeom>
          <a:noFill/>
        </p:spPr>
        <p:txBody>
          <a:bodyPr wrap="square" rtlCol="0">
            <a:spAutoFit/>
          </a:bodyPr>
          <a:lstStyle/>
          <a:p>
            <a:pPr algn="ctr"/>
            <a:r>
              <a:rPr lang="vi-VN" altLang="zh-CN" sz="2400" dirty="0">
                <a:ea typeface="微软雅黑" panose="020B0503020204020204" charset="-122"/>
              </a:rPr>
              <a:t>Biểu đồ use case tổng quát</a:t>
            </a:r>
            <a:endParaRPr lang="zh-CN" altLang="en-US" sz="2400" dirty="0">
              <a:ea typeface="微软雅黑" panose="020B0503020204020204" charset="-122"/>
            </a:endParaRPr>
          </a:p>
        </p:txBody>
      </p:sp>
      <p:sp>
        <p:nvSpPr>
          <p:cNvPr id="8" name="文本框 7"/>
          <p:cNvSpPr txBox="1"/>
          <p:nvPr/>
        </p:nvSpPr>
        <p:spPr>
          <a:xfrm>
            <a:off x="2330199" y="2527571"/>
            <a:ext cx="2090057" cy="501650"/>
          </a:xfrm>
          <a:prstGeom prst="rect">
            <a:avLst/>
          </a:prstGeom>
          <a:noFill/>
        </p:spPr>
        <p:txBody>
          <a:bodyPr wrap="square" rtlCol="0">
            <a:spAutoFit/>
          </a:bodyPr>
          <a:lstStyle/>
          <a:p>
            <a:pPr algn="ctr"/>
            <a:r>
              <a:rPr lang="vi-VN" altLang="zh-CN" sz="2665" i="1" dirty="0">
                <a:latin typeface="Times New Roman" panose="02020603050405020304" pitchFamily="18" charset="0"/>
                <a:ea typeface="微软雅黑" panose="020B0503020204020204" charset="-122"/>
                <a:cs typeface="Times New Roman" panose="02020603050405020304" pitchFamily="18" charset="0"/>
              </a:rPr>
              <a:t>*********</a:t>
            </a:r>
            <a:endParaRPr lang="zh-CN" altLang="en-US" sz="2665" i="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9" name="直接连接符 8"/>
          <p:cNvCxnSpPr/>
          <p:nvPr/>
        </p:nvCxnSpPr>
        <p:spPr>
          <a:xfrm>
            <a:off x="2083099" y="2794311"/>
            <a:ext cx="52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139356" y="2794311"/>
            <a:ext cx="52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txBox="1"/>
          <p:nvPr/>
        </p:nvSpPr>
        <p:spPr>
          <a:xfrm>
            <a:off x="906617" y="3220292"/>
            <a:ext cx="4937221" cy="3025458"/>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vi-VN" altLang="zh-CN" sz="1600" dirty="0">
                <a:solidFill>
                  <a:schemeClr val="tx1">
                    <a:lumMod val="75000"/>
                    <a:lumOff val="25000"/>
                  </a:schemeClr>
                </a:solidFill>
                <a:latin typeface="Times New Roman" panose="02020603050405020304" pitchFamily="18" charset="0"/>
                <a:ea typeface="微软雅黑" panose="020B0503020204020204" charset="-122"/>
                <a:cs typeface="Times New Roman" panose="02020603050405020304" pitchFamily="18" charset="0"/>
              </a:rPr>
              <a:t>Người quản lý:</a:t>
            </a:r>
          </a:p>
          <a:p>
            <a:pPr marL="0" indent="0">
              <a:buNone/>
            </a:pPr>
            <a:r>
              <a:rPr lang="vi-VN" altLang="zh-CN" sz="1600" dirty="0">
                <a:solidFill>
                  <a:schemeClr val="tx1">
                    <a:lumMod val="75000"/>
                    <a:lumOff val="25000"/>
                  </a:schemeClr>
                </a:solidFill>
                <a:latin typeface="Times New Roman" panose="02020603050405020304" pitchFamily="18" charset="0"/>
                <a:ea typeface="微软雅黑" panose="020B0503020204020204" charset="-122"/>
                <a:cs typeface="Times New Roman" panose="02020603050405020304" pitchFamily="18" charset="0"/>
              </a:rPr>
              <a:t>Người quản lý sẽ đăng nhập vào hệ thống và quản lý danh mục sản phẩm, quản lý sản phẩm, quản lý khách hàng, quản lý đơn hàng, qunr lý tin tức, quản lý báo cáo.</a:t>
            </a:r>
          </a:p>
          <a:p>
            <a:pPr marL="0" indent="0">
              <a:buNone/>
            </a:pPr>
            <a:r>
              <a:rPr lang="vi-VN" altLang="zh-CN" sz="1600" dirty="0">
                <a:solidFill>
                  <a:schemeClr val="tx1">
                    <a:lumMod val="75000"/>
                    <a:lumOff val="25000"/>
                  </a:schemeClr>
                </a:solidFill>
                <a:latin typeface="Times New Roman" panose="02020603050405020304" pitchFamily="18" charset="0"/>
                <a:ea typeface="微软雅黑" panose="020B0503020204020204" charset="-122"/>
                <a:cs typeface="Times New Roman" panose="02020603050405020304" pitchFamily="18" charset="0"/>
              </a:rPr>
              <a:t>Khách hàng:</a:t>
            </a:r>
          </a:p>
          <a:p>
            <a:pPr marL="0" indent="0">
              <a:buNone/>
            </a:pPr>
            <a:r>
              <a:rPr lang="vi-VN" altLang="zh-CN" sz="1600" dirty="0">
                <a:solidFill>
                  <a:schemeClr val="tx1">
                    <a:lumMod val="75000"/>
                    <a:lumOff val="25000"/>
                  </a:schemeClr>
                </a:solidFill>
                <a:latin typeface="Times New Roman" panose="02020603050405020304" pitchFamily="18" charset="0"/>
                <a:ea typeface="微软雅黑" panose="020B0503020204020204" charset="-122"/>
                <a:cs typeface="Times New Roman" panose="02020603050405020304" pitchFamily="18" charset="0"/>
              </a:rPr>
              <a:t>Khách hàng sẽ truy cập vào website và tìm kiếm những sản phẩm theo nhu cầu của mình, đặt hàng và mua sản phẩm – kiểm tra thông tin đơn hàng đã đặt mua</a:t>
            </a:r>
            <a:endParaRPr lang="en-US" altLang="zh-CN" sz="1600" dirty="0">
              <a:solidFill>
                <a:schemeClr val="tx1">
                  <a:lumMod val="75000"/>
                  <a:lumOff val="25000"/>
                </a:schemeClr>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2" name="Picture 1">
            <a:extLst>
              <a:ext uri="{FF2B5EF4-FFF2-40B4-BE49-F238E27FC236}">
                <a16:creationId xmlns:a16="http://schemas.microsoft.com/office/drawing/2014/main" id="{07335F8A-5230-BA43-AA10-F364142C9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117" y="806689"/>
            <a:ext cx="5581650" cy="518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959854"/>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淘宝网chenying0907出品 2"/>
          <p:cNvGrpSpPr/>
          <p:nvPr/>
        </p:nvGrpSpPr>
        <p:grpSpPr>
          <a:xfrm>
            <a:off x="0" y="1919790"/>
            <a:ext cx="12192000" cy="3031059"/>
            <a:chOff x="0" y="1972737"/>
            <a:chExt cx="12192000" cy="3031059"/>
          </a:xfrm>
        </p:grpSpPr>
        <p:sp>
          <p:nvSpPr>
            <p:cNvPr id="11" name="淘宝网chenying0907出品 10"/>
            <p:cNvSpPr/>
            <p:nvPr/>
          </p:nvSpPr>
          <p:spPr>
            <a:xfrm>
              <a:off x="0" y="1972739"/>
              <a:ext cx="12192000" cy="303105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p:nvPr/>
          </p:nvSpPr>
          <p:spPr>
            <a:xfrm flipV="1">
              <a:off x="0" y="1972737"/>
              <a:ext cx="1880268" cy="3031057"/>
            </a:xfrm>
            <a:prstGeom prst="triangle">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0" y="1972739"/>
              <a:ext cx="2272911" cy="3031057"/>
            </a:xfrm>
            <a:prstGeom prst="parallelogram">
              <a:avLst>
                <a:gd name="adj" fmla="val 82508"/>
              </a:avLst>
            </a:prstGeom>
            <a:solidFill>
              <a:srgbClr val="4E52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平行四边形 12"/>
          <p:cNvSpPr/>
          <p:nvPr/>
        </p:nvSpPr>
        <p:spPr>
          <a:xfrm>
            <a:off x="7554968" y="1972739"/>
            <a:ext cx="2272911" cy="3031057"/>
          </a:xfrm>
          <a:prstGeom prst="parallelogram">
            <a:avLst>
              <a:gd name="adj" fmla="val 83067"/>
            </a:avLst>
          </a:prstGeom>
          <a:solidFill>
            <a:srgbClr val="4E52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网chenying0907出品 19"/>
          <p:cNvSpPr/>
          <p:nvPr/>
        </p:nvSpPr>
        <p:spPr>
          <a:xfrm>
            <a:off x="1887214" y="5136443"/>
            <a:ext cx="5435223" cy="458715"/>
          </a:xfrm>
          <a:prstGeom prst="rect">
            <a:avLst/>
          </a:prstGeom>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r>
              <a:rPr lang="en-US" altLang="zh-CN" sz="2000" dirty="0">
                <a:solidFill>
                  <a:schemeClr val="tx1">
                    <a:lumMod val="65000"/>
                    <a:lumOff val="35000"/>
                  </a:schemeClr>
                </a:solidFill>
                <a:latin typeface="微软雅黑" panose="020B0503020204020204" charset="-122"/>
                <a:ea typeface="微软雅黑" panose="020B0503020204020204" charset="-122"/>
                <a:sym typeface="+mn-ea"/>
              </a:rPr>
              <a:t>THAO SNEAKER</a:t>
            </a:r>
            <a:r>
              <a:rPr lang="vi-VN" altLang="zh-CN" sz="2000" dirty="0">
                <a:solidFill>
                  <a:schemeClr val="tx1">
                    <a:lumMod val="65000"/>
                    <a:lumOff val="35000"/>
                  </a:schemeClr>
                </a:solidFill>
                <a:latin typeface="微软雅黑" panose="020B0503020204020204" charset="-122"/>
                <a:ea typeface="微软雅黑" panose="020B0503020204020204" charset="-122"/>
                <a:sym typeface="+mn-ea"/>
              </a:rPr>
              <a:t> – </a:t>
            </a:r>
            <a:r>
              <a:rPr lang="en-US" altLang="zh-CN" sz="2000" dirty="0">
                <a:solidFill>
                  <a:schemeClr val="tx1">
                    <a:lumMod val="65000"/>
                    <a:lumOff val="35000"/>
                  </a:schemeClr>
                </a:solidFill>
                <a:latin typeface="微软雅黑" panose="020B0503020204020204" charset="-122"/>
                <a:ea typeface="微软雅黑" panose="020B0503020204020204" charset="-122"/>
                <a:sym typeface="+mn-ea"/>
              </a:rPr>
              <a:t>Nice shoes</a:t>
            </a:r>
            <a:endParaRPr kumimoji="0" lang="zh-CN" altLang="zh-CN" sz="2000" b="0" i="0" u="none" strike="noStrike" kern="0" cap="none" spc="300" normalizeH="0" baseline="0" noProof="0" dirty="0">
              <a:ln>
                <a:noFill/>
              </a:ln>
              <a:solidFill>
                <a:schemeClr val="tx1">
                  <a:lumMod val="75000"/>
                  <a:lumOff val="25000"/>
                </a:schemeClr>
              </a:solidFill>
              <a:effectLst/>
              <a:uLnTx/>
              <a:uFillTx/>
            </a:endParaRPr>
          </a:p>
        </p:txBody>
      </p:sp>
      <p:sp>
        <p:nvSpPr>
          <p:cNvPr id="22" name="淘宝网chenying0907出品 21"/>
          <p:cNvSpPr txBox="1"/>
          <p:nvPr/>
        </p:nvSpPr>
        <p:spPr>
          <a:xfrm>
            <a:off x="532009" y="1228982"/>
            <a:ext cx="816249" cy="707886"/>
          </a:xfrm>
          <a:prstGeom prst="rect">
            <a:avLst/>
          </a:prstGeom>
          <a:noFill/>
        </p:spPr>
        <p:txBody>
          <a:bodyPr wrap="none" rtlCol="0">
            <a:spAutoFit/>
          </a:bodyPr>
          <a:lstStyle/>
          <a:p>
            <a:r>
              <a:rPr lang="vi-VN" altLang="zh-CN" sz="4000" b="1" dirty="0">
                <a:solidFill>
                  <a:srgbClr val="6E6C79"/>
                </a:solidFill>
                <a:latin typeface="微软雅黑" panose="020B0503020204020204" charset="-122"/>
                <a:ea typeface="微软雅黑" panose="020B0503020204020204" charset="-122"/>
              </a:rPr>
              <a:t>0</a:t>
            </a:r>
            <a:r>
              <a:rPr lang="en-US" altLang="zh-CN" sz="4000" b="1" dirty="0">
                <a:solidFill>
                  <a:srgbClr val="6E6C79"/>
                </a:solidFill>
                <a:latin typeface="微软雅黑" panose="020B0503020204020204" charset="-122"/>
                <a:ea typeface="微软雅黑" panose="020B0503020204020204" charset="-122"/>
              </a:rPr>
              <a:t>3</a:t>
            </a:r>
            <a:endParaRPr lang="zh-CN" altLang="zh-CN" sz="4000" b="1" dirty="0">
              <a:solidFill>
                <a:srgbClr val="6E6C79"/>
              </a:solidFill>
              <a:latin typeface="微软雅黑" panose="020B0503020204020204" charset="-122"/>
              <a:ea typeface="微软雅黑" panose="020B0503020204020204" charset="-122"/>
            </a:endParaRPr>
          </a:p>
        </p:txBody>
      </p:sp>
      <p:sp>
        <p:nvSpPr>
          <p:cNvPr id="25" name="淘宝网chenying0907出品 24"/>
          <p:cNvSpPr/>
          <p:nvPr/>
        </p:nvSpPr>
        <p:spPr>
          <a:xfrm rot="19953755" flipH="1">
            <a:off x="879131" y="5187323"/>
            <a:ext cx="273561" cy="235828"/>
          </a:xfrm>
          <a:custGeom>
            <a:avLst/>
            <a:gdLst>
              <a:gd name="connsiteX0" fmla="*/ 719137 w 1438275"/>
              <a:gd name="connsiteY0" fmla="*/ 316102 h 1239892"/>
              <a:gd name="connsiteX1" fmla="*/ 269137 w 1438275"/>
              <a:gd name="connsiteY1" fmla="*/ 1072102 h 1239892"/>
              <a:gd name="connsiteX2" fmla="*/ 1169137 w 1438275"/>
              <a:gd name="connsiteY2" fmla="*/ 1072102 h 1239892"/>
              <a:gd name="connsiteX3" fmla="*/ 719138 w 1438275"/>
              <a:gd name="connsiteY3" fmla="*/ 0 h 1239892"/>
              <a:gd name="connsiteX4" fmla="*/ 1438275 w 1438275"/>
              <a:gd name="connsiteY4" fmla="*/ 1239892 h 1239892"/>
              <a:gd name="connsiteX5" fmla="*/ 0 w 1438275"/>
              <a:gd name="connsiteY5" fmla="*/ 1239892 h 123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275" h="1239892">
                <a:moveTo>
                  <a:pt x="719137" y="316102"/>
                </a:moveTo>
                <a:lnTo>
                  <a:pt x="269137" y="1072102"/>
                </a:lnTo>
                <a:lnTo>
                  <a:pt x="1169137" y="1072102"/>
                </a:lnTo>
                <a:close/>
                <a:moveTo>
                  <a:pt x="719138" y="0"/>
                </a:moveTo>
                <a:lnTo>
                  <a:pt x="1438275" y="1239892"/>
                </a:lnTo>
                <a:lnTo>
                  <a:pt x="0" y="123989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网chenying0907出品 25"/>
          <p:cNvSpPr/>
          <p:nvPr/>
        </p:nvSpPr>
        <p:spPr>
          <a:xfrm rot="1146988" flipH="1">
            <a:off x="298768" y="5341263"/>
            <a:ext cx="345678" cy="29799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淘宝网chenying0907出品 27"/>
          <p:cNvSpPr/>
          <p:nvPr/>
        </p:nvSpPr>
        <p:spPr>
          <a:xfrm rot="913722" flipH="1">
            <a:off x="1472555" y="5354654"/>
            <a:ext cx="133743" cy="11529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淘宝网chenying0907出品 28"/>
          <p:cNvSpPr txBox="1"/>
          <p:nvPr/>
        </p:nvSpPr>
        <p:spPr>
          <a:xfrm>
            <a:off x="2177361" y="2003857"/>
            <a:ext cx="5377607" cy="1015663"/>
          </a:xfrm>
          <a:prstGeom prst="rect">
            <a:avLst/>
          </a:prstGeom>
          <a:noFill/>
        </p:spPr>
        <p:txBody>
          <a:bodyPr wrap="square" rtlCol="0">
            <a:spAutoFit/>
          </a:bodyPr>
          <a:lstStyle/>
          <a:p>
            <a:r>
              <a:rPr lang="en-US" altLang="zh-CN" sz="6000" b="1" dirty="0">
                <a:solidFill>
                  <a:srgbClr val="D5495F">
                    <a:alpha val="7000"/>
                  </a:srgbClr>
                </a:solidFill>
              </a:rPr>
              <a:t>THAO SNEAKER</a:t>
            </a:r>
            <a:endParaRPr lang="zh-CN" altLang="en-US" sz="6000" b="1" dirty="0">
              <a:solidFill>
                <a:srgbClr val="D5495F">
                  <a:alpha val="7000"/>
                </a:srgbClr>
              </a:solidFill>
            </a:endParaRPr>
          </a:p>
        </p:txBody>
      </p:sp>
      <p:sp>
        <p:nvSpPr>
          <p:cNvPr id="8" name="淘宝网chenying0907出品 7"/>
          <p:cNvSpPr/>
          <p:nvPr/>
        </p:nvSpPr>
        <p:spPr>
          <a:xfrm>
            <a:off x="1616852" y="1589079"/>
            <a:ext cx="144000" cy="144000"/>
          </a:xfrm>
          <a:prstGeom prst="ellipse">
            <a:avLst/>
          </a:prstGeom>
          <a:solidFill>
            <a:srgbClr val="B1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淘宝网chenying0907出品 29"/>
          <p:cNvSpPr/>
          <p:nvPr/>
        </p:nvSpPr>
        <p:spPr>
          <a:xfrm>
            <a:off x="1964227" y="1589079"/>
            <a:ext cx="144000" cy="144000"/>
          </a:xfrm>
          <a:prstGeom prst="ellipse">
            <a:avLst/>
          </a:prstGeom>
          <a:solidFill>
            <a:srgbClr val="B1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淘宝网chenying0907出品 30"/>
          <p:cNvSpPr/>
          <p:nvPr/>
        </p:nvSpPr>
        <p:spPr>
          <a:xfrm>
            <a:off x="2299177" y="1589079"/>
            <a:ext cx="144000" cy="144000"/>
          </a:xfrm>
          <a:prstGeom prst="ellipse">
            <a:avLst/>
          </a:prstGeom>
          <a:solidFill>
            <a:srgbClr val="B1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3AE07D4-D0D7-430C-B681-6EC94B2CE0E9}"/>
              </a:ext>
            </a:extLst>
          </p:cNvPr>
          <p:cNvSpPr/>
          <p:nvPr/>
        </p:nvSpPr>
        <p:spPr>
          <a:xfrm>
            <a:off x="304537" y="235594"/>
            <a:ext cx="2060179" cy="400110"/>
          </a:xfrm>
          <a:prstGeom prst="rect">
            <a:avLst/>
          </a:prstGeom>
        </p:spPr>
        <p:txBody>
          <a:bodyPr wrap="none">
            <a:spAutoFit/>
          </a:bodyPr>
          <a:lstStyle/>
          <a:p>
            <a:r>
              <a:rPr lang="vi-VN" altLang="zh-CN" sz="2000" b="1" dirty="0">
                <a:solidFill>
                  <a:schemeClr val="tx1">
                    <a:lumMod val="75000"/>
                    <a:lumOff val="25000"/>
                  </a:schemeClr>
                </a:solidFill>
                <a:latin typeface="微软雅黑" panose="020B0503020204020204" charset="-122"/>
                <a:ea typeface="微软雅黑" panose="020B0503020204020204" charset="-122"/>
              </a:rPr>
              <a:t>***************</a:t>
            </a:r>
            <a:endParaRPr lang="zh-CN" sz="2000" b="1" dirty="0">
              <a:solidFill>
                <a:schemeClr val="tx1">
                  <a:lumMod val="75000"/>
                  <a:lumOff val="25000"/>
                </a:schemeClr>
              </a:solidFill>
              <a:latin typeface="微软雅黑" panose="020B0503020204020204" charset="-122"/>
              <a:ea typeface="微软雅黑" panose="020B0503020204020204" charset="-122"/>
            </a:endParaRPr>
          </a:p>
        </p:txBody>
      </p:sp>
      <p:sp>
        <p:nvSpPr>
          <p:cNvPr id="35" name="淘宝网chenying0907出品 24"/>
          <p:cNvSpPr/>
          <p:nvPr/>
        </p:nvSpPr>
        <p:spPr>
          <a:xfrm rot="19953755" flipH="1">
            <a:off x="11159792" y="1234255"/>
            <a:ext cx="273561" cy="235828"/>
          </a:xfrm>
          <a:custGeom>
            <a:avLst/>
            <a:gdLst>
              <a:gd name="connsiteX0" fmla="*/ 719137 w 1438275"/>
              <a:gd name="connsiteY0" fmla="*/ 316102 h 1239892"/>
              <a:gd name="connsiteX1" fmla="*/ 269137 w 1438275"/>
              <a:gd name="connsiteY1" fmla="*/ 1072102 h 1239892"/>
              <a:gd name="connsiteX2" fmla="*/ 1169137 w 1438275"/>
              <a:gd name="connsiteY2" fmla="*/ 1072102 h 1239892"/>
              <a:gd name="connsiteX3" fmla="*/ 719138 w 1438275"/>
              <a:gd name="connsiteY3" fmla="*/ 0 h 1239892"/>
              <a:gd name="connsiteX4" fmla="*/ 1438275 w 1438275"/>
              <a:gd name="connsiteY4" fmla="*/ 1239892 h 1239892"/>
              <a:gd name="connsiteX5" fmla="*/ 0 w 1438275"/>
              <a:gd name="connsiteY5" fmla="*/ 1239892 h 123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275" h="1239892">
                <a:moveTo>
                  <a:pt x="719137" y="316102"/>
                </a:moveTo>
                <a:lnTo>
                  <a:pt x="269137" y="1072102"/>
                </a:lnTo>
                <a:lnTo>
                  <a:pt x="1169137" y="1072102"/>
                </a:lnTo>
                <a:close/>
                <a:moveTo>
                  <a:pt x="719138" y="0"/>
                </a:moveTo>
                <a:lnTo>
                  <a:pt x="1438275" y="1239892"/>
                </a:lnTo>
                <a:lnTo>
                  <a:pt x="0" y="123989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淘宝网chenying0907出品 25"/>
          <p:cNvSpPr/>
          <p:nvPr/>
        </p:nvSpPr>
        <p:spPr>
          <a:xfrm rot="1146988" flipH="1">
            <a:off x="10579429" y="1388195"/>
            <a:ext cx="345678" cy="29799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淘宝网chenying0907出品 27"/>
          <p:cNvSpPr/>
          <p:nvPr/>
        </p:nvSpPr>
        <p:spPr>
          <a:xfrm rot="913722" flipH="1">
            <a:off x="11753216" y="1401586"/>
            <a:ext cx="133743" cy="11529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淘宝网chenying0907出品 31"/>
          <p:cNvSpPr/>
          <p:nvPr/>
        </p:nvSpPr>
        <p:spPr>
          <a:xfrm>
            <a:off x="7375295" y="1972739"/>
            <a:ext cx="4816705" cy="3031057"/>
          </a:xfrm>
          <a:custGeom>
            <a:avLst/>
            <a:gdLst>
              <a:gd name="connsiteX0" fmla="*/ 1888039 w 4816705"/>
              <a:gd name="connsiteY0" fmla="*/ 0 h 3031057"/>
              <a:gd name="connsiteX1" fmla="*/ 2272911 w 4816705"/>
              <a:gd name="connsiteY1" fmla="*/ 0 h 3031057"/>
              <a:gd name="connsiteX2" fmla="*/ 2272909 w 4816705"/>
              <a:gd name="connsiteY2" fmla="*/ 4 h 3031057"/>
              <a:gd name="connsiteX3" fmla="*/ 4816705 w 4816705"/>
              <a:gd name="connsiteY3" fmla="*/ 4 h 3031057"/>
              <a:gd name="connsiteX4" fmla="*/ 4816705 w 4816705"/>
              <a:gd name="connsiteY4" fmla="*/ 105830 h 3031057"/>
              <a:gd name="connsiteX5" fmla="*/ 2206990 w 4816705"/>
              <a:gd name="connsiteY5" fmla="*/ 105830 h 3031057"/>
              <a:gd name="connsiteX6" fmla="*/ 384872 w 4816705"/>
              <a:gd name="connsiteY6" fmla="*/ 3031057 h 3031057"/>
              <a:gd name="connsiteX7" fmla="*/ 0 w 4816705"/>
              <a:gd name="connsiteY7" fmla="*/ 3031057 h 303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6705" h="3031057">
                <a:moveTo>
                  <a:pt x="1888039" y="0"/>
                </a:moveTo>
                <a:lnTo>
                  <a:pt x="2272911" y="0"/>
                </a:lnTo>
                <a:lnTo>
                  <a:pt x="2272909" y="4"/>
                </a:lnTo>
                <a:lnTo>
                  <a:pt x="4816705" y="4"/>
                </a:lnTo>
                <a:lnTo>
                  <a:pt x="4816705" y="105830"/>
                </a:lnTo>
                <a:lnTo>
                  <a:pt x="2206990" y="105830"/>
                </a:lnTo>
                <a:lnTo>
                  <a:pt x="384872" y="3031057"/>
                </a:lnTo>
                <a:lnTo>
                  <a:pt x="0" y="303105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Picture 3" descr="A stack of shoes with different colors&#10;&#10;Description automatically generated">
            <a:extLst>
              <a:ext uri="{FF2B5EF4-FFF2-40B4-BE49-F238E27FC236}">
                <a16:creationId xmlns:a16="http://schemas.microsoft.com/office/drawing/2014/main" id="{F9B7211C-CDFE-3FDC-FD6D-D2EF428FD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786" y="1936868"/>
            <a:ext cx="4902304" cy="3066926"/>
          </a:xfrm>
          <a:prstGeom prst="rect">
            <a:avLst/>
          </a:prstGeom>
        </p:spPr>
      </p:pic>
      <p:sp>
        <p:nvSpPr>
          <p:cNvPr id="5" name="TextBox 4">
            <a:extLst>
              <a:ext uri="{FF2B5EF4-FFF2-40B4-BE49-F238E27FC236}">
                <a16:creationId xmlns:a16="http://schemas.microsoft.com/office/drawing/2014/main" id="{26DA4107-BE19-F0C6-A431-7FDB23C50E12}"/>
              </a:ext>
            </a:extLst>
          </p:cNvPr>
          <p:cNvSpPr txBox="1"/>
          <p:nvPr/>
        </p:nvSpPr>
        <p:spPr>
          <a:xfrm>
            <a:off x="1649792" y="3036596"/>
            <a:ext cx="6303818" cy="1077218"/>
          </a:xfrm>
          <a:prstGeom prst="rect">
            <a:avLst/>
          </a:prstGeom>
          <a:noFill/>
        </p:spPr>
        <p:txBody>
          <a:bodyPr wrap="square">
            <a:spAutoFit/>
          </a:bodyPr>
          <a:lstStyle/>
          <a:p>
            <a:r>
              <a:rPr lang="vi-VN" altLang="zh-CN" sz="3200" b="1" dirty="0">
                <a:solidFill>
                  <a:srgbClr val="6E6C79"/>
                </a:solidFill>
                <a:latin typeface="Arial" panose="020B0604020202020204" pitchFamily="34" charset="0"/>
                <a:ea typeface="微软雅黑" panose="020B0503020204020204" charset="-122"/>
                <a:cs typeface="Arial" panose="020B0604020202020204" pitchFamily="34" charset="0"/>
              </a:rPr>
              <a:t>XÂY DỰNG WEBSITE BÁN </a:t>
            </a:r>
            <a:r>
              <a:rPr lang="en-US" altLang="zh-CN" sz="3200" b="1" dirty="0">
                <a:solidFill>
                  <a:srgbClr val="6E6C79"/>
                </a:solidFill>
                <a:latin typeface="Arial" panose="020B0604020202020204" pitchFamily="34" charset="0"/>
                <a:ea typeface="微软雅黑" panose="020B0503020204020204" charset="-122"/>
                <a:cs typeface="Arial" panose="020B0604020202020204" pitchFamily="34" charset="0"/>
              </a:rPr>
              <a:t>GIÀY THỂ THAO</a:t>
            </a:r>
            <a:endParaRPr lang="zh-CN" altLang="zh-CN" sz="3200" b="1" dirty="0">
              <a:solidFill>
                <a:srgbClr val="6E6C79"/>
              </a:solidFill>
              <a:latin typeface="Arial" panose="020B0604020202020204" pitchFamily="34" charset="0"/>
              <a:ea typeface="微软雅黑" panose="020B0503020204020204" charset="-122"/>
              <a:cs typeface="Arial" panose="020B0604020202020204" pitchFamily="34" charset="0"/>
            </a:endParaRPr>
          </a:p>
        </p:txBody>
      </p:sp>
    </p:spTree>
    <p:extLst>
      <p:ext uri="{BB962C8B-B14F-4D97-AF65-F5344CB8AC3E}">
        <p14:creationId xmlns:p14="http://schemas.microsoft.com/office/powerpoint/2010/main" val="1561977336"/>
      </p:ext>
    </p:extLst>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10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1000" fill="hold"/>
                                        <p:tgtEl>
                                          <p:spTgt spid="25"/>
                                        </p:tgtEl>
                                        <p:attrNameLst>
                                          <p:attrName>ppt_w</p:attrName>
                                        </p:attrNameLst>
                                      </p:cBhvr>
                                      <p:tavLst>
                                        <p:tav tm="0">
                                          <p:val>
                                            <p:fltVal val="0"/>
                                          </p:val>
                                        </p:tav>
                                        <p:tav tm="100000">
                                          <p:val>
                                            <p:strVal val="#ppt_w"/>
                                          </p:val>
                                        </p:tav>
                                      </p:tavLst>
                                    </p:anim>
                                    <p:anim calcmode="lin" valueType="num">
                                      <p:cBhvr>
                                        <p:cTn id="49" dur="1000" fill="hold"/>
                                        <p:tgtEl>
                                          <p:spTgt spid="25"/>
                                        </p:tgtEl>
                                        <p:attrNameLst>
                                          <p:attrName>ppt_h</p:attrName>
                                        </p:attrNameLst>
                                      </p:cBhvr>
                                      <p:tavLst>
                                        <p:tav tm="0">
                                          <p:val>
                                            <p:fltVal val="0"/>
                                          </p:val>
                                        </p:tav>
                                        <p:tav tm="100000">
                                          <p:val>
                                            <p:strVal val="#ppt_h"/>
                                          </p:val>
                                        </p:tav>
                                      </p:tavLst>
                                    </p:anim>
                                    <p:anim calcmode="lin" valueType="num">
                                      <p:cBhvr>
                                        <p:cTn id="50" dur="1000" fill="hold"/>
                                        <p:tgtEl>
                                          <p:spTgt spid="25"/>
                                        </p:tgtEl>
                                        <p:attrNameLst>
                                          <p:attrName>style.rotation</p:attrName>
                                        </p:attrNameLst>
                                      </p:cBhvr>
                                      <p:tavLst>
                                        <p:tav tm="0">
                                          <p:val>
                                            <p:fltVal val="90"/>
                                          </p:val>
                                        </p:tav>
                                        <p:tav tm="100000">
                                          <p:val>
                                            <p:fltVal val="0"/>
                                          </p:val>
                                        </p:tav>
                                      </p:tavLst>
                                    </p:anim>
                                    <p:animEffect transition="in" filter="fade">
                                      <p:cBhvr>
                                        <p:cTn id="51" dur="1000"/>
                                        <p:tgtEl>
                                          <p:spTgt spid="25"/>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1000" fill="hold"/>
                                        <p:tgtEl>
                                          <p:spTgt spid="26"/>
                                        </p:tgtEl>
                                        <p:attrNameLst>
                                          <p:attrName>ppt_w</p:attrName>
                                        </p:attrNameLst>
                                      </p:cBhvr>
                                      <p:tavLst>
                                        <p:tav tm="0">
                                          <p:val>
                                            <p:fltVal val="0"/>
                                          </p:val>
                                        </p:tav>
                                        <p:tav tm="100000">
                                          <p:val>
                                            <p:strVal val="#ppt_w"/>
                                          </p:val>
                                        </p:tav>
                                      </p:tavLst>
                                    </p:anim>
                                    <p:anim calcmode="lin" valueType="num">
                                      <p:cBhvr>
                                        <p:cTn id="55" dur="1000" fill="hold"/>
                                        <p:tgtEl>
                                          <p:spTgt spid="26"/>
                                        </p:tgtEl>
                                        <p:attrNameLst>
                                          <p:attrName>ppt_h</p:attrName>
                                        </p:attrNameLst>
                                      </p:cBhvr>
                                      <p:tavLst>
                                        <p:tav tm="0">
                                          <p:val>
                                            <p:fltVal val="0"/>
                                          </p:val>
                                        </p:tav>
                                        <p:tav tm="100000">
                                          <p:val>
                                            <p:strVal val="#ppt_h"/>
                                          </p:val>
                                        </p:tav>
                                      </p:tavLst>
                                    </p:anim>
                                    <p:anim calcmode="lin" valueType="num">
                                      <p:cBhvr>
                                        <p:cTn id="56" dur="1000" fill="hold"/>
                                        <p:tgtEl>
                                          <p:spTgt spid="26"/>
                                        </p:tgtEl>
                                        <p:attrNameLst>
                                          <p:attrName>style.rotation</p:attrName>
                                        </p:attrNameLst>
                                      </p:cBhvr>
                                      <p:tavLst>
                                        <p:tav tm="0">
                                          <p:val>
                                            <p:fltVal val="90"/>
                                          </p:val>
                                        </p:tav>
                                        <p:tav tm="100000">
                                          <p:val>
                                            <p:fltVal val="0"/>
                                          </p:val>
                                        </p:tav>
                                      </p:tavLst>
                                    </p:anim>
                                    <p:animEffect transition="in" filter="fade">
                                      <p:cBhvr>
                                        <p:cTn id="57" dur="1000"/>
                                        <p:tgtEl>
                                          <p:spTgt spid="26"/>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1000" fill="hold"/>
                                        <p:tgtEl>
                                          <p:spTgt spid="28"/>
                                        </p:tgtEl>
                                        <p:attrNameLst>
                                          <p:attrName>ppt_w</p:attrName>
                                        </p:attrNameLst>
                                      </p:cBhvr>
                                      <p:tavLst>
                                        <p:tav tm="0">
                                          <p:val>
                                            <p:fltVal val="0"/>
                                          </p:val>
                                        </p:tav>
                                        <p:tav tm="100000">
                                          <p:val>
                                            <p:strVal val="#ppt_w"/>
                                          </p:val>
                                        </p:tav>
                                      </p:tavLst>
                                    </p:anim>
                                    <p:anim calcmode="lin" valueType="num">
                                      <p:cBhvr>
                                        <p:cTn id="61" dur="1000" fill="hold"/>
                                        <p:tgtEl>
                                          <p:spTgt spid="28"/>
                                        </p:tgtEl>
                                        <p:attrNameLst>
                                          <p:attrName>ppt_h</p:attrName>
                                        </p:attrNameLst>
                                      </p:cBhvr>
                                      <p:tavLst>
                                        <p:tav tm="0">
                                          <p:val>
                                            <p:fltVal val="0"/>
                                          </p:val>
                                        </p:tav>
                                        <p:tav tm="100000">
                                          <p:val>
                                            <p:strVal val="#ppt_h"/>
                                          </p:val>
                                        </p:tav>
                                      </p:tavLst>
                                    </p:anim>
                                    <p:anim calcmode="lin" valueType="num">
                                      <p:cBhvr>
                                        <p:cTn id="62" dur="1000" fill="hold"/>
                                        <p:tgtEl>
                                          <p:spTgt spid="28"/>
                                        </p:tgtEl>
                                        <p:attrNameLst>
                                          <p:attrName>style.rotation</p:attrName>
                                        </p:attrNameLst>
                                      </p:cBhvr>
                                      <p:tavLst>
                                        <p:tav tm="0">
                                          <p:val>
                                            <p:fltVal val="90"/>
                                          </p:val>
                                        </p:tav>
                                        <p:tav tm="100000">
                                          <p:val>
                                            <p:fltVal val="0"/>
                                          </p:val>
                                        </p:tav>
                                      </p:tavLst>
                                    </p:anim>
                                    <p:animEffect transition="in" filter="fade">
                                      <p:cBhvr>
                                        <p:cTn id="63" dur="1000"/>
                                        <p:tgtEl>
                                          <p:spTgt spid="28"/>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1000" fill="hold"/>
                                        <p:tgtEl>
                                          <p:spTgt spid="35"/>
                                        </p:tgtEl>
                                        <p:attrNameLst>
                                          <p:attrName>ppt_w</p:attrName>
                                        </p:attrNameLst>
                                      </p:cBhvr>
                                      <p:tavLst>
                                        <p:tav tm="0">
                                          <p:val>
                                            <p:fltVal val="0"/>
                                          </p:val>
                                        </p:tav>
                                        <p:tav tm="100000">
                                          <p:val>
                                            <p:strVal val="#ppt_w"/>
                                          </p:val>
                                        </p:tav>
                                      </p:tavLst>
                                    </p:anim>
                                    <p:anim calcmode="lin" valueType="num">
                                      <p:cBhvr>
                                        <p:cTn id="67" dur="1000" fill="hold"/>
                                        <p:tgtEl>
                                          <p:spTgt spid="35"/>
                                        </p:tgtEl>
                                        <p:attrNameLst>
                                          <p:attrName>ppt_h</p:attrName>
                                        </p:attrNameLst>
                                      </p:cBhvr>
                                      <p:tavLst>
                                        <p:tav tm="0">
                                          <p:val>
                                            <p:fltVal val="0"/>
                                          </p:val>
                                        </p:tav>
                                        <p:tav tm="100000">
                                          <p:val>
                                            <p:strVal val="#ppt_h"/>
                                          </p:val>
                                        </p:tav>
                                      </p:tavLst>
                                    </p:anim>
                                    <p:anim calcmode="lin" valueType="num">
                                      <p:cBhvr>
                                        <p:cTn id="68" dur="1000" fill="hold"/>
                                        <p:tgtEl>
                                          <p:spTgt spid="35"/>
                                        </p:tgtEl>
                                        <p:attrNameLst>
                                          <p:attrName>style.rotation</p:attrName>
                                        </p:attrNameLst>
                                      </p:cBhvr>
                                      <p:tavLst>
                                        <p:tav tm="0">
                                          <p:val>
                                            <p:fltVal val="90"/>
                                          </p:val>
                                        </p:tav>
                                        <p:tav tm="100000">
                                          <p:val>
                                            <p:fltVal val="0"/>
                                          </p:val>
                                        </p:tav>
                                      </p:tavLst>
                                    </p:anim>
                                    <p:animEffect transition="in" filter="fade">
                                      <p:cBhvr>
                                        <p:cTn id="69" dur="1000"/>
                                        <p:tgtEl>
                                          <p:spTgt spid="35"/>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p:cTn id="72" dur="1000" fill="hold"/>
                                        <p:tgtEl>
                                          <p:spTgt spid="36"/>
                                        </p:tgtEl>
                                        <p:attrNameLst>
                                          <p:attrName>ppt_w</p:attrName>
                                        </p:attrNameLst>
                                      </p:cBhvr>
                                      <p:tavLst>
                                        <p:tav tm="0">
                                          <p:val>
                                            <p:fltVal val="0"/>
                                          </p:val>
                                        </p:tav>
                                        <p:tav tm="100000">
                                          <p:val>
                                            <p:strVal val="#ppt_w"/>
                                          </p:val>
                                        </p:tav>
                                      </p:tavLst>
                                    </p:anim>
                                    <p:anim calcmode="lin" valueType="num">
                                      <p:cBhvr>
                                        <p:cTn id="73" dur="1000" fill="hold"/>
                                        <p:tgtEl>
                                          <p:spTgt spid="36"/>
                                        </p:tgtEl>
                                        <p:attrNameLst>
                                          <p:attrName>ppt_h</p:attrName>
                                        </p:attrNameLst>
                                      </p:cBhvr>
                                      <p:tavLst>
                                        <p:tav tm="0">
                                          <p:val>
                                            <p:fltVal val="0"/>
                                          </p:val>
                                        </p:tav>
                                        <p:tav tm="100000">
                                          <p:val>
                                            <p:strVal val="#ppt_h"/>
                                          </p:val>
                                        </p:tav>
                                      </p:tavLst>
                                    </p:anim>
                                    <p:anim calcmode="lin" valueType="num">
                                      <p:cBhvr>
                                        <p:cTn id="74" dur="1000" fill="hold"/>
                                        <p:tgtEl>
                                          <p:spTgt spid="36"/>
                                        </p:tgtEl>
                                        <p:attrNameLst>
                                          <p:attrName>style.rotation</p:attrName>
                                        </p:attrNameLst>
                                      </p:cBhvr>
                                      <p:tavLst>
                                        <p:tav tm="0">
                                          <p:val>
                                            <p:fltVal val="90"/>
                                          </p:val>
                                        </p:tav>
                                        <p:tav tm="100000">
                                          <p:val>
                                            <p:fltVal val="0"/>
                                          </p:val>
                                        </p:tav>
                                      </p:tavLst>
                                    </p:anim>
                                    <p:animEffect transition="in" filter="fade">
                                      <p:cBhvr>
                                        <p:cTn id="75" dur="1000"/>
                                        <p:tgtEl>
                                          <p:spTgt spid="36"/>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p:cTn id="78" dur="1000" fill="hold"/>
                                        <p:tgtEl>
                                          <p:spTgt spid="37"/>
                                        </p:tgtEl>
                                        <p:attrNameLst>
                                          <p:attrName>ppt_w</p:attrName>
                                        </p:attrNameLst>
                                      </p:cBhvr>
                                      <p:tavLst>
                                        <p:tav tm="0">
                                          <p:val>
                                            <p:fltVal val="0"/>
                                          </p:val>
                                        </p:tav>
                                        <p:tav tm="100000">
                                          <p:val>
                                            <p:strVal val="#ppt_w"/>
                                          </p:val>
                                        </p:tav>
                                      </p:tavLst>
                                    </p:anim>
                                    <p:anim calcmode="lin" valueType="num">
                                      <p:cBhvr>
                                        <p:cTn id="79" dur="1000" fill="hold"/>
                                        <p:tgtEl>
                                          <p:spTgt spid="37"/>
                                        </p:tgtEl>
                                        <p:attrNameLst>
                                          <p:attrName>ppt_h</p:attrName>
                                        </p:attrNameLst>
                                      </p:cBhvr>
                                      <p:tavLst>
                                        <p:tav tm="0">
                                          <p:val>
                                            <p:fltVal val="0"/>
                                          </p:val>
                                        </p:tav>
                                        <p:tav tm="100000">
                                          <p:val>
                                            <p:strVal val="#ppt_h"/>
                                          </p:val>
                                        </p:tav>
                                      </p:tavLst>
                                    </p:anim>
                                    <p:anim calcmode="lin" valueType="num">
                                      <p:cBhvr>
                                        <p:cTn id="80" dur="1000" fill="hold"/>
                                        <p:tgtEl>
                                          <p:spTgt spid="37"/>
                                        </p:tgtEl>
                                        <p:attrNameLst>
                                          <p:attrName>style.rotation</p:attrName>
                                        </p:attrNameLst>
                                      </p:cBhvr>
                                      <p:tavLst>
                                        <p:tav tm="0">
                                          <p:val>
                                            <p:fltVal val="90"/>
                                          </p:val>
                                        </p:tav>
                                        <p:tav tm="100000">
                                          <p:val>
                                            <p:fltVal val="0"/>
                                          </p:val>
                                        </p:tav>
                                      </p:tavLst>
                                    </p:anim>
                                    <p:animEffect transition="in" filter="fade">
                                      <p:cBhvr>
                                        <p:cTn id="81"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0" grpId="0"/>
      <p:bldP spid="22" grpId="0"/>
      <p:bldP spid="25" grpId="0" bldLvl="0" animBg="1"/>
      <p:bldP spid="26" grpId="0" bldLvl="0" animBg="1"/>
      <p:bldP spid="28" grpId="0" bldLvl="0" animBg="1"/>
      <p:bldP spid="29" grpId="0"/>
      <p:bldP spid="8" grpId="0" bldLvl="0" animBg="1"/>
      <p:bldP spid="30" grpId="0" bldLvl="0" animBg="1"/>
      <p:bldP spid="31" grpId="0" bldLvl="0" animBg="1"/>
      <p:bldP spid="35" grpId="0" bldLvl="0" animBg="1"/>
      <p:bldP spid="36" grpId="0" bldLvl="0" animBg="1"/>
      <p:bldP spid="37" grpId="0" bldLvl="0" animBg="1"/>
      <p:bldP spid="3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7046750" y="6030962"/>
            <a:ext cx="5145250" cy="584775"/>
          </a:xfrm>
          <a:prstGeom prst="rect">
            <a:avLst/>
          </a:prstGeom>
          <a:noFill/>
        </p:spPr>
        <p:txBody>
          <a:bodyPr wrap="square" rtlCol="0">
            <a:spAutoFit/>
          </a:bodyPr>
          <a:lstStyle/>
          <a:p>
            <a:pPr algn="r"/>
            <a:r>
              <a:rPr lang="en-US" sz="3200" spc="-300" dirty="0">
                <a:solidFill>
                  <a:srgbClr val="FFC000"/>
                </a:solidFill>
                <a:latin typeface="微软雅黑" panose="020B0503020204020204" charset="-122"/>
                <a:ea typeface="微软雅黑" panose="020B0503020204020204" charset="-122"/>
              </a:rPr>
              <a:t>THAO SNEAKER</a:t>
            </a:r>
          </a:p>
        </p:txBody>
      </p:sp>
      <p:sp>
        <p:nvSpPr>
          <p:cNvPr id="2" name="Parallelogram 1"/>
          <p:cNvSpPr/>
          <p:nvPr/>
        </p:nvSpPr>
        <p:spPr>
          <a:xfrm>
            <a:off x="2236269" y="314325"/>
            <a:ext cx="2438400" cy="1457325"/>
          </a:xfrm>
          <a:prstGeom prst="parallelogram">
            <a:avLst>
              <a:gd name="adj" fmla="val 91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p:cNvSpPr/>
          <p:nvPr/>
        </p:nvSpPr>
        <p:spPr>
          <a:xfrm>
            <a:off x="6024500" y="2368164"/>
            <a:ext cx="6162738" cy="4181475"/>
          </a:xfrm>
          <a:prstGeom prst="parallelogram">
            <a:avLst>
              <a:gd name="adj" fmla="val 90452"/>
            </a:avLst>
          </a:prstGeom>
          <a:solidFill>
            <a:srgbClr val="FFC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arallelogram 25"/>
          <p:cNvSpPr/>
          <p:nvPr/>
        </p:nvSpPr>
        <p:spPr>
          <a:xfrm>
            <a:off x="6439278" y="1331431"/>
            <a:ext cx="6996455" cy="4181475"/>
          </a:xfrm>
          <a:prstGeom prst="parallelogram">
            <a:avLst>
              <a:gd name="adj" fmla="val 86504"/>
            </a:avLst>
          </a:prstGeom>
          <a:solidFill>
            <a:srgbClr val="FFC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p:cNvSpPr/>
          <p:nvPr/>
        </p:nvSpPr>
        <p:spPr>
          <a:xfrm>
            <a:off x="6248845" y="596891"/>
            <a:ext cx="6996455" cy="4181475"/>
          </a:xfrm>
          <a:prstGeom prst="parallelogram">
            <a:avLst>
              <a:gd name="adj" fmla="val 45154"/>
            </a:avLst>
          </a:prstGeom>
          <a:solidFill>
            <a:schemeClr val="tx1">
              <a:lumMod val="65000"/>
              <a:lumOff val="3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矩形 11">
            <a:extLst>
              <a:ext uri="{FF2B5EF4-FFF2-40B4-BE49-F238E27FC236}">
                <a16:creationId xmlns:a16="http://schemas.microsoft.com/office/drawing/2014/main" id="{34A0221D-28C2-4807-AFA2-6E4331976E84}"/>
              </a:ext>
            </a:extLst>
          </p:cNvPr>
          <p:cNvSpPr/>
          <p:nvPr/>
        </p:nvSpPr>
        <p:spPr>
          <a:xfrm>
            <a:off x="305435" y="135226"/>
            <a:ext cx="4329262" cy="461665"/>
          </a:xfrm>
          <a:prstGeom prst="rect">
            <a:avLst/>
          </a:prstGeom>
        </p:spPr>
        <p:txBody>
          <a:bodyPr wrap="none">
            <a:spAutoFit/>
          </a:bodyPr>
          <a:lstStyle/>
          <a:p>
            <a:r>
              <a:rPr lang="vi-VN" alt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Giao diện trang chủ Website</a:t>
            </a:r>
            <a:endParaRPr 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cxnSp>
        <p:nvCxnSpPr>
          <p:cNvPr id="4" name="Straight Connector 3"/>
          <p:cNvCxnSpPr/>
          <p:nvPr/>
        </p:nvCxnSpPr>
        <p:spPr>
          <a:xfrm flipH="1">
            <a:off x="0" y="-463550"/>
            <a:ext cx="6422445" cy="732155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733110" y="-1171826"/>
            <a:ext cx="3039971" cy="3306934"/>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074" name="Picture 1">
            <a:extLst>
              <a:ext uri="{FF2B5EF4-FFF2-40B4-BE49-F238E27FC236}">
                <a16:creationId xmlns:a16="http://schemas.microsoft.com/office/drawing/2014/main" id="{86A43E42-9982-DB86-502A-ADFC0CC35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 y="3175"/>
            <a:ext cx="12187237" cy="5961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750" fill="hold"/>
                                        <p:tgtEl>
                                          <p:spTgt spid="28"/>
                                        </p:tgtEl>
                                        <p:attrNameLst>
                                          <p:attrName>ppt_x</p:attrName>
                                        </p:attrNameLst>
                                      </p:cBhvr>
                                      <p:tavLst>
                                        <p:tav tm="0">
                                          <p:val>
                                            <p:strVal val="#ppt_x"/>
                                          </p:val>
                                        </p:tav>
                                        <p:tav tm="100000">
                                          <p:val>
                                            <p:strVal val="#ppt_x"/>
                                          </p:val>
                                        </p:tav>
                                      </p:tavLst>
                                    </p:anim>
                                    <p:anim calcmode="lin" valueType="num">
                                      <p:cBhvr additive="base">
                                        <p:cTn id="12" dur="75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ppt_x"/>
                                          </p:val>
                                        </p:tav>
                                        <p:tav tm="100000">
                                          <p:val>
                                            <p:strVal val="#ppt_x"/>
                                          </p:val>
                                        </p:tav>
                                      </p:tavLst>
                                    </p:anim>
                                    <p:anim calcmode="lin" valueType="num">
                                      <p:cBhvr additive="base">
                                        <p:cTn id="20" dur="750" fill="hold"/>
                                        <p:tgtEl>
                                          <p:spTgt spid="18"/>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2" decel="10000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750" fill="hold"/>
                                        <p:tgtEl>
                                          <p:spTgt spid="31"/>
                                        </p:tgtEl>
                                        <p:attrNameLst>
                                          <p:attrName>ppt_x</p:attrName>
                                        </p:attrNameLst>
                                      </p:cBhvr>
                                      <p:tavLst>
                                        <p:tav tm="0">
                                          <p:val>
                                            <p:strVal val="1+#ppt_w/2"/>
                                          </p:val>
                                        </p:tav>
                                        <p:tav tm="100000">
                                          <p:val>
                                            <p:strVal val="#ppt_x"/>
                                          </p:val>
                                        </p:tav>
                                      </p:tavLst>
                                    </p:anim>
                                    <p:anim calcmode="lin" valueType="num">
                                      <p:cBhvr additive="base">
                                        <p:cTn id="25" dur="75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3" decel="10000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750" fill="hold"/>
                                        <p:tgtEl>
                                          <p:spTgt spid="29"/>
                                        </p:tgtEl>
                                        <p:attrNameLst>
                                          <p:attrName>ppt_x</p:attrName>
                                        </p:attrNameLst>
                                      </p:cBhvr>
                                      <p:tavLst>
                                        <p:tav tm="0">
                                          <p:val>
                                            <p:strVal val="1+#ppt_w/2"/>
                                          </p:val>
                                        </p:tav>
                                        <p:tav tm="100000">
                                          <p:val>
                                            <p:strVal val="#ppt_x"/>
                                          </p:val>
                                        </p:tav>
                                      </p:tavLst>
                                    </p:anim>
                                    <p:anim calcmode="lin" valueType="num">
                                      <p:cBhvr additive="base">
                                        <p:cTn id="30" dur="750" fill="hold"/>
                                        <p:tgtEl>
                                          <p:spTgt spid="29"/>
                                        </p:tgtEl>
                                        <p:attrNameLst>
                                          <p:attrName>ppt_y</p:attrName>
                                        </p:attrNameLst>
                                      </p:cBhvr>
                                      <p:tavLst>
                                        <p:tav tm="0">
                                          <p:val>
                                            <p:strVal val="0-#ppt_h/2"/>
                                          </p:val>
                                        </p:tav>
                                        <p:tav tm="100000">
                                          <p:val>
                                            <p:strVal val="#ppt_y"/>
                                          </p:val>
                                        </p:tav>
                                      </p:tavLst>
                                    </p:anim>
                                  </p:childTnLst>
                                </p:cTn>
                              </p:par>
                              <p:par>
                                <p:cTn id="31" presetID="2" presetClass="entr" presetSubtype="3" decel="100000" fill="hold" nodeType="withEffect">
                                  <p:stCondLst>
                                    <p:cond delay="25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750" fill="hold"/>
                                        <p:tgtEl>
                                          <p:spTgt spid="4"/>
                                        </p:tgtEl>
                                        <p:attrNameLst>
                                          <p:attrName>ppt_x</p:attrName>
                                        </p:attrNameLst>
                                      </p:cBhvr>
                                      <p:tavLst>
                                        <p:tav tm="0">
                                          <p:val>
                                            <p:strVal val="1+#ppt_w/2"/>
                                          </p:val>
                                        </p:tav>
                                        <p:tav tm="100000">
                                          <p:val>
                                            <p:strVal val="#ppt_x"/>
                                          </p:val>
                                        </p:tav>
                                      </p:tavLst>
                                    </p:anim>
                                    <p:anim calcmode="lin" valueType="num">
                                      <p:cBhvr additive="base">
                                        <p:cTn id="34"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bldLvl="0" animBg="1"/>
      <p:bldP spid="18" grpId="0" bldLvl="0" animBg="1"/>
      <p:bldP spid="26" grpId="0" bldLvl="0" animBg="1"/>
      <p:bldP spid="2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45" y="1673860"/>
            <a:ext cx="12185650" cy="35102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32" name="矩形 31"/>
          <p:cNvSpPr/>
          <p:nvPr/>
        </p:nvSpPr>
        <p:spPr>
          <a:xfrm>
            <a:off x="1257935" y="-14605"/>
            <a:ext cx="2854325" cy="68802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nvGrpSpPr>
          <p:cNvPr id="12" name="组合 11"/>
          <p:cNvGrpSpPr/>
          <p:nvPr/>
        </p:nvGrpSpPr>
        <p:grpSpPr>
          <a:xfrm>
            <a:off x="5603875" y="459740"/>
            <a:ext cx="851535" cy="851535"/>
            <a:chOff x="11017" y="666"/>
            <a:chExt cx="1502" cy="1502"/>
          </a:xfrm>
        </p:grpSpPr>
        <p:cxnSp>
          <p:nvCxnSpPr>
            <p:cNvPr id="10" name="直接连接符 9"/>
            <p:cNvCxnSpPr/>
            <p:nvPr/>
          </p:nvCxnSpPr>
          <p:spPr>
            <a:xfrm>
              <a:off x="11017" y="686"/>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200000">
              <a:off x="11748" y="1417"/>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flipV="1">
            <a:off x="5603875" y="5410200"/>
            <a:ext cx="851535" cy="851535"/>
            <a:chOff x="11017" y="666"/>
            <a:chExt cx="1502" cy="1502"/>
          </a:xfrm>
        </p:grpSpPr>
        <p:cxnSp>
          <p:nvCxnSpPr>
            <p:cNvPr id="7" name="直接连接符 6"/>
            <p:cNvCxnSpPr/>
            <p:nvPr/>
          </p:nvCxnSpPr>
          <p:spPr>
            <a:xfrm>
              <a:off x="11017" y="686"/>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200000">
              <a:off x="11748" y="1417"/>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717837" y="2567158"/>
            <a:ext cx="2145377" cy="1569660"/>
          </a:xfrm>
          <a:prstGeom prst="rect">
            <a:avLst/>
          </a:prstGeom>
          <a:noFill/>
        </p:spPr>
        <p:txBody>
          <a:bodyPr wrap="square" rtlCol="0">
            <a:spAutoFit/>
          </a:bodyPr>
          <a:lstStyle/>
          <a:p>
            <a:pPr algn="just">
              <a:lnSpc>
                <a:spcPct val="150000"/>
              </a:lnSpc>
            </a:pPr>
            <a:r>
              <a:rPr lang="vi-VN" altLang="zh-CN" sz="1600" dirty="0">
                <a:solidFill>
                  <a:schemeClr val="bg1"/>
                </a:solidFill>
                <a:latin typeface="微软雅黑" panose="020B0503020204020204" charset="-122"/>
                <a:ea typeface="微软雅黑" panose="020B0503020204020204" charset="-122"/>
                <a:sym typeface="+mn-ea"/>
              </a:rPr>
              <a:t>Hiển thị tất cả các sản phẩm có trong một danh mục sản phẩm</a:t>
            </a:r>
            <a:endParaRPr lang="zh-CN" altLang="en-US" sz="1600" dirty="0">
              <a:latin typeface="微软雅黑" panose="020B0503020204020204" charset="-122"/>
              <a:ea typeface="微软雅黑" panose="020B0503020204020204" charset="-122"/>
            </a:endParaRPr>
          </a:p>
        </p:txBody>
      </p:sp>
      <p:sp>
        <p:nvSpPr>
          <p:cNvPr id="14" name="矩形 13">
            <a:extLst>
              <a:ext uri="{FF2B5EF4-FFF2-40B4-BE49-F238E27FC236}">
                <a16:creationId xmlns:a16="http://schemas.microsoft.com/office/drawing/2014/main" id="{FB57F711-2B9C-4BE2-B70D-2607097F516F}"/>
              </a:ext>
            </a:extLst>
          </p:cNvPr>
          <p:cNvSpPr/>
          <p:nvPr/>
        </p:nvSpPr>
        <p:spPr>
          <a:xfrm>
            <a:off x="7964275" y="9414"/>
            <a:ext cx="3959738" cy="461665"/>
          </a:xfrm>
          <a:prstGeom prst="rect">
            <a:avLst/>
          </a:prstGeom>
        </p:spPr>
        <p:txBody>
          <a:bodyPr wrap="none">
            <a:spAutoFit/>
          </a:bodyPr>
          <a:lstStyle/>
          <a:p>
            <a:r>
              <a:rPr lang="vi-VN" alt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Giao diện trang sản phẩm</a:t>
            </a:r>
            <a:endParaRPr 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pic>
        <p:nvPicPr>
          <p:cNvPr id="4098" name="Picture 1">
            <a:extLst>
              <a:ext uri="{FF2B5EF4-FFF2-40B4-BE49-F238E27FC236}">
                <a16:creationId xmlns:a16="http://schemas.microsoft.com/office/drawing/2014/main" id="{CB7D3EFA-E6E1-29A3-2CF4-66A974C95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527" y="818832"/>
            <a:ext cx="558165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4232587"/>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2" grpId="0" bldLvl="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51230" y="5586730"/>
            <a:ext cx="4000500" cy="70485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flipV="1">
            <a:off x="-438150" y="6378575"/>
            <a:ext cx="4000500" cy="7683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85480" y="2651760"/>
            <a:ext cx="4000500" cy="155384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7"/>
          <p:cNvSpPr/>
          <p:nvPr/>
        </p:nvSpPr>
        <p:spPr>
          <a:xfrm>
            <a:off x="10599663" y="6454001"/>
            <a:ext cx="1303562" cy="276999"/>
          </a:xfrm>
          <a:prstGeom prst="rect">
            <a:avLst/>
          </a:prstGeom>
        </p:spPr>
        <p:txBody>
          <a:bodyPr wrap="none">
            <a:spAutoFit/>
          </a:bodyPr>
          <a:lstStyle/>
          <a:p>
            <a:pPr algn="r"/>
            <a:r>
              <a:rPr lang="en-US" sz="1200" i="1" dirty="0">
                <a:solidFill>
                  <a:schemeClr val="bg1"/>
                </a:solidFill>
                <a:latin typeface="Georgia" panose="02040502050405020303" pitchFamily="18" charset="0"/>
              </a:rPr>
              <a:t>Richard Rogers </a:t>
            </a:r>
          </a:p>
        </p:txBody>
      </p:sp>
      <p:sp>
        <p:nvSpPr>
          <p:cNvPr id="5" name="文本框 4"/>
          <p:cNvSpPr txBox="1"/>
          <p:nvPr/>
        </p:nvSpPr>
        <p:spPr>
          <a:xfrm>
            <a:off x="5819140" y="4737735"/>
            <a:ext cx="4330700" cy="1920240"/>
          </a:xfrm>
          <a:prstGeom prst="rect">
            <a:avLst/>
          </a:prstGeom>
          <a:noFill/>
        </p:spPr>
        <p:txBody>
          <a:bodyPr wrap="square" rtlCol="0">
            <a:spAutoFit/>
          </a:bodyPr>
          <a:lstStyle/>
          <a:p>
            <a:pPr algn="r">
              <a:lnSpc>
                <a:spcPct val="150000"/>
              </a:lnSpc>
            </a:pPr>
            <a:r>
              <a:rPr lang="zh-CN" altLang="en-US" sz="1600" dirty="0">
                <a:solidFill>
                  <a:schemeClr val="bg1"/>
                </a:solidFill>
                <a:latin typeface="微软雅黑" panose="020B0503020204020204" charset="-122"/>
                <a:ea typeface="微软雅黑" panose="020B0503020204020204" charset="-122"/>
                <a:sym typeface="+mn-ea"/>
              </a:rPr>
              <a:t>点击添加文本内容</a:t>
            </a:r>
            <a:r>
              <a:rPr lang="zh-CN" altLang="zh-CN" sz="1600" dirty="0">
                <a:solidFill>
                  <a:schemeClr val="bg1"/>
                </a:solidFill>
                <a:latin typeface="微软雅黑" panose="020B0503020204020204" charset="-122"/>
                <a:ea typeface="微软雅黑" panose="020B0503020204020204" charset="-122"/>
                <a:sym typeface="+mn-ea"/>
              </a:rPr>
              <a:t>点击添加文本</a:t>
            </a:r>
            <a:r>
              <a:rPr lang="zh-CN" altLang="en-US" sz="1600" dirty="0">
                <a:solidFill>
                  <a:schemeClr val="bg1"/>
                </a:solidFill>
                <a:latin typeface="微软雅黑" panose="020B0503020204020204" charset="-122"/>
                <a:ea typeface="微软雅黑" panose="020B0503020204020204" charset="-122"/>
                <a:sym typeface="+mn-ea"/>
              </a:rPr>
              <a:t>点击添加文本内容</a:t>
            </a:r>
            <a:r>
              <a:rPr lang="zh-CN" altLang="zh-CN" sz="1600" dirty="0">
                <a:solidFill>
                  <a:schemeClr val="bg1"/>
                </a:solidFill>
                <a:latin typeface="微软雅黑" panose="020B0503020204020204" charset="-122"/>
                <a:ea typeface="微软雅黑" panose="020B0503020204020204" charset="-122"/>
                <a:sym typeface="+mn-ea"/>
              </a:rPr>
              <a:t>点击添加文本</a:t>
            </a:r>
            <a:r>
              <a:rPr lang="zh-CN" altLang="en-US" sz="1600" dirty="0">
                <a:solidFill>
                  <a:schemeClr val="bg1"/>
                </a:solidFill>
                <a:latin typeface="微软雅黑" panose="020B0503020204020204" charset="-122"/>
                <a:ea typeface="微软雅黑" panose="020B0503020204020204" charset="-122"/>
                <a:sym typeface="+mn-ea"/>
              </a:rPr>
              <a:t>点击添加文本内容</a:t>
            </a:r>
            <a:r>
              <a:rPr lang="zh-CN" altLang="zh-CN" sz="1600" dirty="0">
                <a:solidFill>
                  <a:schemeClr val="bg1"/>
                </a:solidFill>
                <a:latin typeface="微软雅黑" panose="020B0503020204020204" charset="-122"/>
                <a:ea typeface="微软雅黑" panose="020B0503020204020204" charset="-122"/>
                <a:sym typeface="+mn-ea"/>
              </a:rPr>
              <a:t>点击添加文本文本</a:t>
            </a:r>
            <a:r>
              <a:rPr lang="zh-CN" altLang="en-US" sz="1600" dirty="0">
                <a:solidFill>
                  <a:schemeClr val="bg1"/>
                </a:solidFill>
                <a:latin typeface="微软雅黑" panose="020B0503020204020204" charset="-122"/>
                <a:ea typeface="微软雅黑" panose="020B0503020204020204" charset="-122"/>
                <a:sym typeface="+mn-ea"/>
              </a:rPr>
              <a:t>点击添加文本</a:t>
            </a:r>
          </a:p>
          <a:p>
            <a:pPr algn="l">
              <a:lnSpc>
                <a:spcPct val="150000"/>
              </a:lnSpc>
            </a:pPr>
            <a:endParaRPr lang="zh-CN" altLang="en-US" sz="1600" dirty="0">
              <a:solidFill>
                <a:schemeClr val="bg1"/>
              </a:solidFill>
              <a:latin typeface="微软雅黑" panose="020B0503020204020204" charset="-122"/>
              <a:ea typeface="微软雅黑" panose="020B0503020204020204" charset="-122"/>
              <a:sym typeface="+mn-ea"/>
            </a:endParaRPr>
          </a:p>
          <a:p>
            <a:pPr>
              <a:lnSpc>
                <a:spcPct val="150000"/>
              </a:lnSpc>
            </a:pPr>
            <a:endParaRPr lang="zh-CN" altLang="en-US" sz="1600" dirty="0">
              <a:latin typeface="微软雅黑" panose="020B0503020204020204" charset="-122"/>
              <a:ea typeface="微软雅黑" panose="020B0503020204020204" charset="-122"/>
            </a:endParaRPr>
          </a:p>
        </p:txBody>
      </p:sp>
      <p:sp>
        <p:nvSpPr>
          <p:cNvPr id="11" name="矩形 10">
            <a:extLst>
              <a:ext uri="{FF2B5EF4-FFF2-40B4-BE49-F238E27FC236}">
                <a16:creationId xmlns:a16="http://schemas.microsoft.com/office/drawing/2014/main" id="{762A882F-91EA-4537-A053-3CBDFCE1EAEA}"/>
              </a:ext>
            </a:extLst>
          </p:cNvPr>
          <p:cNvSpPr/>
          <p:nvPr/>
        </p:nvSpPr>
        <p:spPr>
          <a:xfrm>
            <a:off x="0" y="142776"/>
            <a:ext cx="2600325" cy="830997"/>
          </a:xfrm>
          <a:prstGeom prst="rect">
            <a:avLst/>
          </a:prstGeom>
        </p:spPr>
        <p:txBody>
          <a:bodyPr wrap="square">
            <a:spAutoFit/>
          </a:bodyPr>
          <a:lstStyle/>
          <a:p>
            <a:r>
              <a:rPr lang="vi-VN" altLang="zh-CN" sz="2400" b="1" dirty="0">
                <a:solidFill>
                  <a:schemeClr val="tx1">
                    <a:lumMod val="75000"/>
                    <a:lumOff val="25000"/>
                  </a:schemeClr>
                </a:solidFill>
                <a:ea typeface="微软雅黑" panose="020B0503020204020204" charset="-122"/>
              </a:rPr>
              <a:t>Giao diện </a:t>
            </a:r>
          </a:p>
          <a:p>
            <a:r>
              <a:rPr lang="vi-VN" altLang="zh-CN" sz="2400" b="1" dirty="0">
                <a:solidFill>
                  <a:schemeClr val="tx1">
                    <a:lumMod val="75000"/>
                    <a:lumOff val="25000"/>
                  </a:schemeClr>
                </a:solidFill>
                <a:ea typeface="微软雅黑" panose="020B0503020204020204" charset="-122"/>
              </a:rPr>
              <a:t>mô tả sản phẩm</a:t>
            </a:r>
            <a:endParaRPr lang="zh-CN" sz="2400" b="1" dirty="0">
              <a:solidFill>
                <a:schemeClr val="tx1">
                  <a:lumMod val="75000"/>
                  <a:lumOff val="25000"/>
                </a:schemeClr>
              </a:solidFill>
              <a:ea typeface="微软雅黑" panose="020B0503020204020204" charset="-122"/>
            </a:endParaRPr>
          </a:p>
        </p:txBody>
      </p:sp>
      <p:pic>
        <p:nvPicPr>
          <p:cNvPr id="5123" name="Picture 1">
            <a:extLst>
              <a:ext uri="{FF2B5EF4-FFF2-40B4-BE49-F238E27FC236}">
                <a16:creationId xmlns:a16="http://schemas.microsoft.com/office/drawing/2014/main" id="{EB26211B-72CC-C0FE-AB8B-4B90C37AB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832" y="0"/>
            <a:ext cx="956233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474437"/>
      </p:ext>
    </p:extLst>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1+#ppt_w/2"/>
                                          </p:val>
                                        </p:tav>
                                        <p:tav tm="100000">
                                          <p:val>
                                            <p:strVal val="#ppt_x"/>
                                          </p:val>
                                        </p:tav>
                                      </p:tavLst>
                                    </p:anim>
                                    <p:anim calcmode="lin" valueType="num">
                                      <p:cBhvr additive="base">
                                        <p:cTn id="8" dur="75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 presetClass="entr" presetSubtype="1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1000"/>
                                        <p:tgtEl>
                                          <p:spTgt spid="5"/>
                                        </p:tgtEl>
                                      </p:cBhvr>
                                    </p:animEffect>
                                  </p:childTnLst>
                                </p:cTn>
                              </p:par>
                            </p:childTnLst>
                          </p:cTn>
                        </p:par>
                        <p:par>
                          <p:cTn id="13" fill="hold">
                            <p:stCondLst>
                              <p:cond delay="20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30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18" grpId="0"/>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6510" y="2020570"/>
            <a:ext cx="8600440" cy="3805555"/>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flipV="1">
            <a:off x="4378325" y="5067935"/>
            <a:ext cx="798195" cy="11849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970" y="1231567"/>
            <a:ext cx="2657794" cy="2590788"/>
          </a:xfrm>
          <a:prstGeom prst="rect">
            <a:avLst/>
          </a:prstGeom>
          <a:solidFill>
            <a:srgbClr val="FFC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淘宝网chenying0907出品 24"/>
          <p:cNvSpPr/>
          <p:nvPr/>
        </p:nvSpPr>
        <p:spPr>
          <a:xfrm rot="20599068">
            <a:off x="11743027" y="781838"/>
            <a:ext cx="276444" cy="23831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网chenying0907出品 30"/>
          <p:cNvSpPr/>
          <p:nvPr/>
        </p:nvSpPr>
        <p:spPr>
          <a:xfrm rot="883985">
            <a:off x="11390630" y="194310"/>
            <a:ext cx="621665" cy="35877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5435" y="164782"/>
            <a:ext cx="3802644" cy="461665"/>
          </a:xfrm>
          <a:prstGeom prst="rect">
            <a:avLst/>
          </a:prstGeom>
        </p:spPr>
        <p:txBody>
          <a:bodyPr wrap="none">
            <a:spAutoFit/>
          </a:bodyPr>
          <a:lstStyle/>
          <a:p>
            <a:r>
              <a:rPr lang="vi-VN" alt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Giao diện trang giỏ hàng</a:t>
            </a:r>
            <a:endParaRPr 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pic>
        <p:nvPicPr>
          <p:cNvPr id="6146" name="Picture 1">
            <a:extLst>
              <a:ext uri="{FF2B5EF4-FFF2-40B4-BE49-F238E27FC236}">
                <a16:creationId xmlns:a16="http://schemas.microsoft.com/office/drawing/2014/main" id="{07CB80DD-3293-2A04-BCE4-57F3A2C0E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944" y="872836"/>
            <a:ext cx="8510283" cy="473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285080"/>
      </p:ext>
    </p:extLst>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plus(in)">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750" fill="hold"/>
                                        <p:tgtEl>
                                          <p:spTgt spid="19"/>
                                        </p:tgtEl>
                                        <p:attrNameLst>
                                          <p:attrName>ppt_w</p:attrName>
                                        </p:attrNameLst>
                                      </p:cBhvr>
                                      <p:tavLst>
                                        <p:tav tm="0">
                                          <p:val>
                                            <p:fltVal val="0"/>
                                          </p:val>
                                        </p:tav>
                                        <p:tav tm="100000">
                                          <p:val>
                                            <p:strVal val="#ppt_w"/>
                                          </p:val>
                                        </p:tav>
                                      </p:tavLst>
                                    </p:anim>
                                    <p:anim calcmode="lin" valueType="num">
                                      <p:cBhvr>
                                        <p:cTn id="20" dur="750" fill="hold"/>
                                        <p:tgtEl>
                                          <p:spTgt spid="19"/>
                                        </p:tgtEl>
                                        <p:attrNameLst>
                                          <p:attrName>ppt_h</p:attrName>
                                        </p:attrNameLst>
                                      </p:cBhvr>
                                      <p:tavLst>
                                        <p:tav tm="0">
                                          <p:val>
                                            <p:fltVal val="0"/>
                                          </p:val>
                                        </p:tav>
                                        <p:tav tm="100000">
                                          <p:val>
                                            <p:strVal val="#ppt_h"/>
                                          </p:val>
                                        </p:tav>
                                      </p:tavLst>
                                    </p:anim>
                                    <p:anim calcmode="lin" valueType="num">
                                      <p:cBhvr>
                                        <p:cTn id="21" dur="750" fill="hold"/>
                                        <p:tgtEl>
                                          <p:spTgt spid="19"/>
                                        </p:tgtEl>
                                        <p:attrNameLst>
                                          <p:attrName>style.rotation</p:attrName>
                                        </p:attrNameLst>
                                      </p:cBhvr>
                                      <p:tavLst>
                                        <p:tav tm="0">
                                          <p:val>
                                            <p:fltVal val="90"/>
                                          </p:val>
                                        </p:tav>
                                        <p:tav tm="100000">
                                          <p:val>
                                            <p:fltVal val="0"/>
                                          </p:val>
                                        </p:tav>
                                      </p:tavLst>
                                    </p:anim>
                                    <p:animEffect transition="in" filter="fade">
                                      <p:cBhvr>
                                        <p:cTn id="22" dur="750"/>
                                        <p:tgtEl>
                                          <p:spTgt spid="1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750" fill="hold"/>
                                        <p:tgtEl>
                                          <p:spTgt spid="20"/>
                                        </p:tgtEl>
                                        <p:attrNameLst>
                                          <p:attrName>ppt_w</p:attrName>
                                        </p:attrNameLst>
                                      </p:cBhvr>
                                      <p:tavLst>
                                        <p:tav tm="0">
                                          <p:val>
                                            <p:fltVal val="0"/>
                                          </p:val>
                                        </p:tav>
                                        <p:tav tm="100000">
                                          <p:val>
                                            <p:strVal val="#ppt_w"/>
                                          </p:val>
                                        </p:tav>
                                      </p:tavLst>
                                    </p:anim>
                                    <p:anim calcmode="lin" valueType="num">
                                      <p:cBhvr>
                                        <p:cTn id="26" dur="750" fill="hold"/>
                                        <p:tgtEl>
                                          <p:spTgt spid="20"/>
                                        </p:tgtEl>
                                        <p:attrNameLst>
                                          <p:attrName>ppt_h</p:attrName>
                                        </p:attrNameLst>
                                      </p:cBhvr>
                                      <p:tavLst>
                                        <p:tav tm="0">
                                          <p:val>
                                            <p:fltVal val="0"/>
                                          </p:val>
                                        </p:tav>
                                        <p:tav tm="100000">
                                          <p:val>
                                            <p:strVal val="#ppt_h"/>
                                          </p:val>
                                        </p:tav>
                                      </p:tavLst>
                                    </p:anim>
                                    <p:anim calcmode="lin" valueType="num">
                                      <p:cBhvr>
                                        <p:cTn id="27" dur="750" fill="hold"/>
                                        <p:tgtEl>
                                          <p:spTgt spid="20"/>
                                        </p:tgtEl>
                                        <p:attrNameLst>
                                          <p:attrName>style.rotation</p:attrName>
                                        </p:attrNameLst>
                                      </p:cBhvr>
                                      <p:tavLst>
                                        <p:tav tm="0">
                                          <p:val>
                                            <p:fltVal val="90"/>
                                          </p:val>
                                        </p:tav>
                                        <p:tav tm="100000">
                                          <p:val>
                                            <p:fltVal val="0"/>
                                          </p:val>
                                        </p:tav>
                                      </p:tavLst>
                                    </p:anim>
                                    <p:animEffect transition="in" filter="fade">
                                      <p:cBhvr>
                                        <p:cTn id="28" dur="750"/>
                                        <p:tgtEl>
                                          <p:spTgt spid="20"/>
                                        </p:tgtEl>
                                      </p:cBhvr>
                                    </p:animEffect>
                                  </p:childTnLst>
                                </p:cTn>
                              </p:par>
                              <p:par>
                                <p:cTn id="29" presetID="32" presetClass="emph" presetSubtype="0" fill="hold" grpId="1" nodeType="withEffect">
                                  <p:stCondLst>
                                    <p:cond delay="0"/>
                                  </p:stCondLst>
                                  <p:childTnLst>
                                    <p:animRot by="120000">
                                      <p:cBhvr>
                                        <p:cTn id="30" dur="100" fill="hold">
                                          <p:stCondLst>
                                            <p:cond delay="0"/>
                                          </p:stCondLst>
                                        </p:cTn>
                                        <p:tgtEl>
                                          <p:spTgt spid="19"/>
                                        </p:tgtEl>
                                        <p:attrNameLst>
                                          <p:attrName>r</p:attrName>
                                        </p:attrNameLst>
                                      </p:cBhvr>
                                    </p:animRot>
                                    <p:animRot by="-240000">
                                      <p:cBhvr>
                                        <p:cTn id="31" dur="200" fill="hold">
                                          <p:stCondLst>
                                            <p:cond delay="200"/>
                                          </p:stCondLst>
                                        </p:cTn>
                                        <p:tgtEl>
                                          <p:spTgt spid="19"/>
                                        </p:tgtEl>
                                        <p:attrNameLst>
                                          <p:attrName>r</p:attrName>
                                        </p:attrNameLst>
                                      </p:cBhvr>
                                    </p:animRot>
                                    <p:animRot by="240000">
                                      <p:cBhvr>
                                        <p:cTn id="32" dur="200" fill="hold">
                                          <p:stCondLst>
                                            <p:cond delay="400"/>
                                          </p:stCondLst>
                                        </p:cTn>
                                        <p:tgtEl>
                                          <p:spTgt spid="19"/>
                                        </p:tgtEl>
                                        <p:attrNameLst>
                                          <p:attrName>r</p:attrName>
                                        </p:attrNameLst>
                                      </p:cBhvr>
                                    </p:animRot>
                                    <p:animRot by="-240000">
                                      <p:cBhvr>
                                        <p:cTn id="33" dur="200" fill="hold">
                                          <p:stCondLst>
                                            <p:cond delay="600"/>
                                          </p:stCondLst>
                                        </p:cTn>
                                        <p:tgtEl>
                                          <p:spTgt spid="19"/>
                                        </p:tgtEl>
                                        <p:attrNameLst>
                                          <p:attrName>r</p:attrName>
                                        </p:attrNameLst>
                                      </p:cBhvr>
                                    </p:animRot>
                                    <p:animRot by="120000">
                                      <p:cBhvr>
                                        <p:cTn id="34" dur="200" fill="hold">
                                          <p:stCondLst>
                                            <p:cond delay="800"/>
                                          </p:stCondLst>
                                        </p:cTn>
                                        <p:tgtEl>
                                          <p:spTgt spid="19"/>
                                        </p:tgtEl>
                                        <p:attrNameLst>
                                          <p:attrName>r</p:attrName>
                                        </p:attrNameLst>
                                      </p:cBhvr>
                                    </p:animRot>
                                  </p:childTnLst>
                                </p:cTn>
                              </p:par>
                              <p:par>
                                <p:cTn id="35" presetID="32" presetClass="emph" presetSubtype="0" fill="hold" grpId="1" nodeType="withEffect">
                                  <p:stCondLst>
                                    <p:cond delay="0"/>
                                  </p:stCondLst>
                                  <p:childTnLst>
                                    <p:animRot by="120000">
                                      <p:cBhvr>
                                        <p:cTn id="36" dur="100" fill="hold">
                                          <p:stCondLst>
                                            <p:cond delay="0"/>
                                          </p:stCondLst>
                                        </p:cTn>
                                        <p:tgtEl>
                                          <p:spTgt spid="20"/>
                                        </p:tgtEl>
                                        <p:attrNameLst>
                                          <p:attrName>r</p:attrName>
                                        </p:attrNameLst>
                                      </p:cBhvr>
                                    </p:animRot>
                                    <p:animRot by="-240000">
                                      <p:cBhvr>
                                        <p:cTn id="37" dur="200" fill="hold">
                                          <p:stCondLst>
                                            <p:cond delay="200"/>
                                          </p:stCondLst>
                                        </p:cTn>
                                        <p:tgtEl>
                                          <p:spTgt spid="20"/>
                                        </p:tgtEl>
                                        <p:attrNameLst>
                                          <p:attrName>r</p:attrName>
                                        </p:attrNameLst>
                                      </p:cBhvr>
                                    </p:animRot>
                                    <p:animRot by="240000">
                                      <p:cBhvr>
                                        <p:cTn id="38" dur="200" fill="hold">
                                          <p:stCondLst>
                                            <p:cond delay="400"/>
                                          </p:stCondLst>
                                        </p:cTn>
                                        <p:tgtEl>
                                          <p:spTgt spid="20"/>
                                        </p:tgtEl>
                                        <p:attrNameLst>
                                          <p:attrName>r</p:attrName>
                                        </p:attrNameLst>
                                      </p:cBhvr>
                                    </p:animRot>
                                    <p:animRot by="-240000">
                                      <p:cBhvr>
                                        <p:cTn id="39" dur="200" fill="hold">
                                          <p:stCondLst>
                                            <p:cond delay="600"/>
                                          </p:stCondLst>
                                        </p:cTn>
                                        <p:tgtEl>
                                          <p:spTgt spid="20"/>
                                        </p:tgtEl>
                                        <p:attrNameLst>
                                          <p:attrName>r</p:attrName>
                                        </p:attrNameLst>
                                      </p:cBhvr>
                                    </p:animRot>
                                    <p:animRot by="120000">
                                      <p:cBhvr>
                                        <p:cTn id="40"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8" grpId="0" bldLvl="0" animBg="1"/>
      <p:bldP spid="4" grpId="0" bldLvl="0" animBg="1"/>
      <p:bldP spid="19" grpId="0" bldLvl="0" animBg="1"/>
      <p:bldP spid="19" grpId="1" bldLvl="0" animBg="1"/>
      <p:bldP spid="20" grpId="0" bldLvl="0" animBg="1"/>
      <p:bldP spid="20" grpId="1"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6510" y="2020570"/>
            <a:ext cx="8600440" cy="3805555"/>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矩形 17"/>
          <p:cNvSpPr/>
          <p:nvPr/>
        </p:nvSpPr>
        <p:spPr>
          <a:xfrm flipV="1">
            <a:off x="4378325" y="5067935"/>
            <a:ext cx="798195" cy="11849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p:cNvSpPr/>
          <p:nvPr/>
        </p:nvSpPr>
        <p:spPr>
          <a:xfrm>
            <a:off x="13970" y="1231567"/>
            <a:ext cx="2657794" cy="2590788"/>
          </a:xfrm>
          <a:prstGeom prst="rect">
            <a:avLst/>
          </a:prstGeom>
          <a:solidFill>
            <a:srgbClr val="FFC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淘宝网chenying0907出品 24"/>
          <p:cNvSpPr/>
          <p:nvPr/>
        </p:nvSpPr>
        <p:spPr>
          <a:xfrm rot="20599068">
            <a:off x="11743027" y="781838"/>
            <a:ext cx="276444" cy="23831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 name="淘宝网chenying0907出品 30"/>
          <p:cNvSpPr/>
          <p:nvPr/>
        </p:nvSpPr>
        <p:spPr>
          <a:xfrm rot="883985">
            <a:off x="11390630" y="194310"/>
            <a:ext cx="621665" cy="35877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矩形 2"/>
          <p:cNvSpPr/>
          <p:nvPr/>
        </p:nvSpPr>
        <p:spPr>
          <a:xfrm>
            <a:off x="305435" y="164782"/>
            <a:ext cx="409439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altLang="zh-CN" sz="24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Arial" panose="020B0604020202020204" pitchFamily="34" charset="0"/>
              </a:rPr>
              <a:t>Giao diện trang </a:t>
            </a:r>
            <a:r>
              <a:rPr lang="en-US" altLang="zh-CN" sz="2400" b="1" dirty="0" err="1">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thanh</a:t>
            </a:r>
            <a:r>
              <a:rPr lang="en-US" altLang="zh-CN" sz="2400" b="1" dirty="0">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 </a:t>
            </a:r>
            <a:r>
              <a:rPr lang="en-US" altLang="zh-CN" sz="2400" b="1" dirty="0" err="1">
                <a:solidFill>
                  <a:prstClr val="black">
                    <a:lumMod val="75000"/>
                    <a:lumOff val="25000"/>
                  </a:prstClr>
                </a:solidFill>
                <a:latin typeface="Arial" panose="020B0604020202020204" pitchFamily="34" charset="0"/>
                <a:ea typeface="微软雅黑" panose="020B0503020204020204" charset="-122"/>
                <a:cs typeface="Arial" panose="020B0604020202020204" pitchFamily="34" charset="0"/>
              </a:rPr>
              <a:t>toán</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charset="-122"/>
              <a:cs typeface="Arial" panose="020B0604020202020204" pitchFamily="34" charset="0"/>
            </a:endParaRPr>
          </a:p>
        </p:txBody>
      </p:sp>
      <p:pic>
        <p:nvPicPr>
          <p:cNvPr id="7170" name="Picture 1">
            <a:extLst>
              <a:ext uri="{FF2B5EF4-FFF2-40B4-BE49-F238E27FC236}">
                <a16:creationId xmlns:a16="http://schemas.microsoft.com/office/drawing/2014/main" id="{091E5C9A-36A2-D8A5-A165-2528A7277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2" y="1231567"/>
            <a:ext cx="8104187" cy="4594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839079"/>
      </p:ext>
    </p:extLst>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plus(in)">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750" fill="hold"/>
                                        <p:tgtEl>
                                          <p:spTgt spid="19"/>
                                        </p:tgtEl>
                                        <p:attrNameLst>
                                          <p:attrName>ppt_w</p:attrName>
                                        </p:attrNameLst>
                                      </p:cBhvr>
                                      <p:tavLst>
                                        <p:tav tm="0">
                                          <p:val>
                                            <p:fltVal val="0"/>
                                          </p:val>
                                        </p:tav>
                                        <p:tav tm="100000">
                                          <p:val>
                                            <p:strVal val="#ppt_w"/>
                                          </p:val>
                                        </p:tav>
                                      </p:tavLst>
                                    </p:anim>
                                    <p:anim calcmode="lin" valueType="num">
                                      <p:cBhvr>
                                        <p:cTn id="20" dur="750" fill="hold"/>
                                        <p:tgtEl>
                                          <p:spTgt spid="19"/>
                                        </p:tgtEl>
                                        <p:attrNameLst>
                                          <p:attrName>ppt_h</p:attrName>
                                        </p:attrNameLst>
                                      </p:cBhvr>
                                      <p:tavLst>
                                        <p:tav tm="0">
                                          <p:val>
                                            <p:fltVal val="0"/>
                                          </p:val>
                                        </p:tav>
                                        <p:tav tm="100000">
                                          <p:val>
                                            <p:strVal val="#ppt_h"/>
                                          </p:val>
                                        </p:tav>
                                      </p:tavLst>
                                    </p:anim>
                                    <p:anim calcmode="lin" valueType="num">
                                      <p:cBhvr>
                                        <p:cTn id="21" dur="750" fill="hold"/>
                                        <p:tgtEl>
                                          <p:spTgt spid="19"/>
                                        </p:tgtEl>
                                        <p:attrNameLst>
                                          <p:attrName>style.rotation</p:attrName>
                                        </p:attrNameLst>
                                      </p:cBhvr>
                                      <p:tavLst>
                                        <p:tav tm="0">
                                          <p:val>
                                            <p:fltVal val="90"/>
                                          </p:val>
                                        </p:tav>
                                        <p:tav tm="100000">
                                          <p:val>
                                            <p:fltVal val="0"/>
                                          </p:val>
                                        </p:tav>
                                      </p:tavLst>
                                    </p:anim>
                                    <p:animEffect transition="in" filter="fade">
                                      <p:cBhvr>
                                        <p:cTn id="22" dur="750"/>
                                        <p:tgtEl>
                                          <p:spTgt spid="1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750" fill="hold"/>
                                        <p:tgtEl>
                                          <p:spTgt spid="20"/>
                                        </p:tgtEl>
                                        <p:attrNameLst>
                                          <p:attrName>ppt_w</p:attrName>
                                        </p:attrNameLst>
                                      </p:cBhvr>
                                      <p:tavLst>
                                        <p:tav tm="0">
                                          <p:val>
                                            <p:fltVal val="0"/>
                                          </p:val>
                                        </p:tav>
                                        <p:tav tm="100000">
                                          <p:val>
                                            <p:strVal val="#ppt_w"/>
                                          </p:val>
                                        </p:tav>
                                      </p:tavLst>
                                    </p:anim>
                                    <p:anim calcmode="lin" valueType="num">
                                      <p:cBhvr>
                                        <p:cTn id="26" dur="750" fill="hold"/>
                                        <p:tgtEl>
                                          <p:spTgt spid="20"/>
                                        </p:tgtEl>
                                        <p:attrNameLst>
                                          <p:attrName>ppt_h</p:attrName>
                                        </p:attrNameLst>
                                      </p:cBhvr>
                                      <p:tavLst>
                                        <p:tav tm="0">
                                          <p:val>
                                            <p:fltVal val="0"/>
                                          </p:val>
                                        </p:tav>
                                        <p:tav tm="100000">
                                          <p:val>
                                            <p:strVal val="#ppt_h"/>
                                          </p:val>
                                        </p:tav>
                                      </p:tavLst>
                                    </p:anim>
                                    <p:anim calcmode="lin" valueType="num">
                                      <p:cBhvr>
                                        <p:cTn id="27" dur="750" fill="hold"/>
                                        <p:tgtEl>
                                          <p:spTgt spid="20"/>
                                        </p:tgtEl>
                                        <p:attrNameLst>
                                          <p:attrName>style.rotation</p:attrName>
                                        </p:attrNameLst>
                                      </p:cBhvr>
                                      <p:tavLst>
                                        <p:tav tm="0">
                                          <p:val>
                                            <p:fltVal val="90"/>
                                          </p:val>
                                        </p:tav>
                                        <p:tav tm="100000">
                                          <p:val>
                                            <p:fltVal val="0"/>
                                          </p:val>
                                        </p:tav>
                                      </p:tavLst>
                                    </p:anim>
                                    <p:animEffect transition="in" filter="fade">
                                      <p:cBhvr>
                                        <p:cTn id="28" dur="750"/>
                                        <p:tgtEl>
                                          <p:spTgt spid="20"/>
                                        </p:tgtEl>
                                      </p:cBhvr>
                                    </p:animEffect>
                                  </p:childTnLst>
                                </p:cTn>
                              </p:par>
                              <p:par>
                                <p:cTn id="29" presetID="32" presetClass="emph" presetSubtype="0" fill="hold" grpId="1" nodeType="withEffect">
                                  <p:stCondLst>
                                    <p:cond delay="0"/>
                                  </p:stCondLst>
                                  <p:childTnLst>
                                    <p:animRot by="120000">
                                      <p:cBhvr>
                                        <p:cTn id="30" dur="100" fill="hold">
                                          <p:stCondLst>
                                            <p:cond delay="0"/>
                                          </p:stCondLst>
                                        </p:cTn>
                                        <p:tgtEl>
                                          <p:spTgt spid="19"/>
                                        </p:tgtEl>
                                        <p:attrNameLst>
                                          <p:attrName>r</p:attrName>
                                        </p:attrNameLst>
                                      </p:cBhvr>
                                    </p:animRot>
                                    <p:animRot by="-240000">
                                      <p:cBhvr>
                                        <p:cTn id="31" dur="200" fill="hold">
                                          <p:stCondLst>
                                            <p:cond delay="200"/>
                                          </p:stCondLst>
                                        </p:cTn>
                                        <p:tgtEl>
                                          <p:spTgt spid="19"/>
                                        </p:tgtEl>
                                        <p:attrNameLst>
                                          <p:attrName>r</p:attrName>
                                        </p:attrNameLst>
                                      </p:cBhvr>
                                    </p:animRot>
                                    <p:animRot by="240000">
                                      <p:cBhvr>
                                        <p:cTn id="32" dur="200" fill="hold">
                                          <p:stCondLst>
                                            <p:cond delay="400"/>
                                          </p:stCondLst>
                                        </p:cTn>
                                        <p:tgtEl>
                                          <p:spTgt spid="19"/>
                                        </p:tgtEl>
                                        <p:attrNameLst>
                                          <p:attrName>r</p:attrName>
                                        </p:attrNameLst>
                                      </p:cBhvr>
                                    </p:animRot>
                                    <p:animRot by="-240000">
                                      <p:cBhvr>
                                        <p:cTn id="33" dur="200" fill="hold">
                                          <p:stCondLst>
                                            <p:cond delay="600"/>
                                          </p:stCondLst>
                                        </p:cTn>
                                        <p:tgtEl>
                                          <p:spTgt spid="19"/>
                                        </p:tgtEl>
                                        <p:attrNameLst>
                                          <p:attrName>r</p:attrName>
                                        </p:attrNameLst>
                                      </p:cBhvr>
                                    </p:animRot>
                                    <p:animRot by="120000">
                                      <p:cBhvr>
                                        <p:cTn id="34" dur="200" fill="hold">
                                          <p:stCondLst>
                                            <p:cond delay="800"/>
                                          </p:stCondLst>
                                        </p:cTn>
                                        <p:tgtEl>
                                          <p:spTgt spid="19"/>
                                        </p:tgtEl>
                                        <p:attrNameLst>
                                          <p:attrName>r</p:attrName>
                                        </p:attrNameLst>
                                      </p:cBhvr>
                                    </p:animRot>
                                  </p:childTnLst>
                                </p:cTn>
                              </p:par>
                              <p:par>
                                <p:cTn id="35" presetID="32" presetClass="emph" presetSubtype="0" fill="hold" grpId="1" nodeType="withEffect">
                                  <p:stCondLst>
                                    <p:cond delay="0"/>
                                  </p:stCondLst>
                                  <p:childTnLst>
                                    <p:animRot by="120000">
                                      <p:cBhvr>
                                        <p:cTn id="36" dur="100" fill="hold">
                                          <p:stCondLst>
                                            <p:cond delay="0"/>
                                          </p:stCondLst>
                                        </p:cTn>
                                        <p:tgtEl>
                                          <p:spTgt spid="20"/>
                                        </p:tgtEl>
                                        <p:attrNameLst>
                                          <p:attrName>r</p:attrName>
                                        </p:attrNameLst>
                                      </p:cBhvr>
                                    </p:animRot>
                                    <p:animRot by="-240000">
                                      <p:cBhvr>
                                        <p:cTn id="37" dur="200" fill="hold">
                                          <p:stCondLst>
                                            <p:cond delay="200"/>
                                          </p:stCondLst>
                                        </p:cTn>
                                        <p:tgtEl>
                                          <p:spTgt spid="20"/>
                                        </p:tgtEl>
                                        <p:attrNameLst>
                                          <p:attrName>r</p:attrName>
                                        </p:attrNameLst>
                                      </p:cBhvr>
                                    </p:animRot>
                                    <p:animRot by="240000">
                                      <p:cBhvr>
                                        <p:cTn id="38" dur="200" fill="hold">
                                          <p:stCondLst>
                                            <p:cond delay="400"/>
                                          </p:stCondLst>
                                        </p:cTn>
                                        <p:tgtEl>
                                          <p:spTgt spid="20"/>
                                        </p:tgtEl>
                                        <p:attrNameLst>
                                          <p:attrName>r</p:attrName>
                                        </p:attrNameLst>
                                      </p:cBhvr>
                                    </p:animRot>
                                    <p:animRot by="-240000">
                                      <p:cBhvr>
                                        <p:cTn id="39" dur="200" fill="hold">
                                          <p:stCondLst>
                                            <p:cond delay="600"/>
                                          </p:stCondLst>
                                        </p:cTn>
                                        <p:tgtEl>
                                          <p:spTgt spid="20"/>
                                        </p:tgtEl>
                                        <p:attrNameLst>
                                          <p:attrName>r</p:attrName>
                                        </p:attrNameLst>
                                      </p:cBhvr>
                                    </p:animRot>
                                    <p:animRot by="120000">
                                      <p:cBhvr>
                                        <p:cTn id="40"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8" grpId="0" bldLvl="0" animBg="1"/>
      <p:bldP spid="4" grpId="0" bldLvl="0" animBg="1"/>
      <p:bldP spid="19" grpId="0" bldLvl="0" animBg="1"/>
      <p:bldP spid="19" grpId="1" bldLvl="0" animBg="1"/>
      <p:bldP spid="20" grpId="0" bldLvl="0" animBg="1"/>
      <p:bldP spid="20" grpId="1"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45" y="1673860"/>
            <a:ext cx="12185650" cy="35102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32" name="矩形 31"/>
          <p:cNvSpPr/>
          <p:nvPr/>
        </p:nvSpPr>
        <p:spPr>
          <a:xfrm>
            <a:off x="1257935" y="-14605"/>
            <a:ext cx="2854325" cy="68802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nvGrpSpPr>
          <p:cNvPr id="12" name="组合 11"/>
          <p:cNvGrpSpPr/>
          <p:nvPr/>
        </p:nvGrpSpPr>
        <p:grpSpPr>
          <a:xfrm>
            <a:off x="5603875" y="459740"/>
            <a:ext cx="851535" cy="851535"/>
            <a:chOff x="11017" y="666"/>
            <a:chExt cx="1502" cy="1502"/>
          </a:xfrm>
        </p:grpSpPr>
        <p:cxnSp>
          <p:nvCxnSpPr>
            <p:cNvPr id="10" name="直接连接符 9"/>
            <p:cNvCxnSpPr/>
            <p:nvPr/>
          </p:nvCxnSpPr>
          <p:spPr>
            <a:xfrm>
              <a:off x="11017" y="686"/>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200000">
              <a:off x="11748" y="1417"/>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flipV="1">
            <a:off x="5603875" y="5410200"/>
            <a:ext cx="851535" cy="851535"/>
            <a:chOff x="11017" y="666"/>
            <a:chExt cx="1502" cy="1502"/>
          </a:xfrm>
        </p:grpSpPr>
        <p:cxnSp>
          <p:nvCxnSpPr>
            <p:cNvPr id="7" name="直接连接符 6"/>
            <p:cNvCxnSpPr/>
            <p:nvPr/>
          </p:nvCxnSpPr>
          <p:spPr>
            <a:xfrm>
              <a:off x="11017" y="686"/>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200000">
              <a:off x="11748" y="1417"/>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id="{FB57F711-2B9C-4BE2-B70D-2607097F516F}"/>
              </a:ext>
            </a:extLst>
          </p:cNvPr>
          <p:cNvSpPr/>
          <p:nvPr/>
        </p:nvSpPr>
        <p:spPr>
          <a:xfrm>
            <a:off x="7964275" y="9414"/>
            <a:ext cx="3496470" cy="461665"/>
          </a:xfrm>
          <a:prstGeom prst="rect">
            <a:avLst/>
          </a:prstGeom>
        </p:spPr>
        <p:txBody>
          <a:bodyPr wrap="none">
            <a:spAutoFit/>
          </a:bodyPr>
          <a:lstStyle/>
          <a:p>
            <a:r>
              <a:rPr lang="vi-VN" alt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Giao diện trang </a:t>
            </a:r>
            <a:r>
              <a:rPr lang="en-US" altLang="zh-CN" sz="2400" b="1" dirty="0" err="1">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liên</a:t>
            </a:r>
            <a:r>
              <a:rPr lang="en-US" alt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 </a:t>
            </a:r>
            <a:r>
              <a:rPr lang="en-US" altLang="zh-CN" sz="2400" b="1" dirty="0" err="1">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hệ</a:t>
            </a:r>
            <a:endParaRPr 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pic>
        <p:nvPicPr>
          <p:cNvPr id="8194" name="Picture 1">
            <a:extLst>
              <a:ext uri="{FF2B5EF4-FFF2-40B4-BE49-F238E27FC236}">
                <a16:creationId xmlns:a16="http://schemas.microsoft.com/office/drawing/2014/main" id="{EBB07277-CEC3-0DDC-CFFB-73669B5A0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397" y="696856"/>
            <a:ext cx="7187147" cy="570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800863"/>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0" y="1588057"/>
            <a:ext cx="12185650" cy="35102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32" name="矩形 31"/>
          <p:cNvSpPr/>
          <p:nvPr/>
        </p:nvSpPr>
        <p:spPr>
          <a:xfrm>
            <a:off x="1257935" y="-14605"/>
            <a:ext cx="2854325" cy="68802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grpSp>
        <p:nvGrpSpPr>
          <p:cNvPr id="12" name="组合 11"/>
          <p:cNvGrpSpPr/>
          <p:nvPr/>
        </p:nvGrpSpPr>
        <p:grpSpPr>
          <a:xfrm>
            <a:off x="5603875" y="459740"/>
            <a:ext cx="851535" cy="851535"/>
            <a:chOff x="11017" y="666"/>
            <a:chExt cx="1502" cy="1502"/>
          </a:xfrm>
        </p:grpSpPr>
        <p:cxnSp>
          <p:nvCxnSpPr>
            <p:cNvPr id="10" name="直接连接符 9"/>
            <p:cNvCxnSpPr/>
            <p:nvPr/>
          </p:nvCxnSpPr>
          <p:spPr>
            <a:xfrm>
              <a:off x="11017" y="686"/>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200000">
              <a:off x="11748" y="1417"/>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flipV="1">
            <a:off x="5603875" y="5410200"/>
            <a:ext cx="851535" cy="851535"/>
            <a:chOff x="11017" y="666"/>
            <a:chExt cx="1502" cy="1502"/>
          </a:xfrm>
        </p:grpSpPr>
        <p:cxnSp>
          <p:nvCxnSpPr>
            <p:cNvPr id="7" name="直接连接符 6"/>
            <p:cNvCxnSpPr/>
            <p:nvPr/>
          </p:nvCxnSpPr>
          <p:spPr>
            <a:xfrm>
              <a:off x="11017" y="686"/>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200000">
              <a:off x="11748" y="1417"/>
              <a:ext cx="1503"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717837" y="2377515"/>
            <a:ext cx="2145377" cy="1938992"/>
          </a:xfrm>
          <a:prstGeom prst="rect">
            <a:avLst/>
          </a:prstGeom>
          <a:noFill/>
        </p:spPr>
        <p:txBody>
          <a:bodyPr wrap="square" rtlCol="0">
            <a:spAutoFit/>
          </a:bodyPr>
          <a:lstStyle/>
          <a:p>
            <a:pPr algn="just">
              <a:lnSpc>
                <a:spcPct val="150000"/>
              </a:lnSpc>
            </a:pPr>
            <a:r>
              <a:rPr lang="vi-VN" altLang="zh-CN" sz="1600">
                <a:solidFill>
                  <a:schemeClr val="bg1"/>
                </a:solidFill>
                <a:latin typeface="微软雅黑" panose="020B0503020204020204" charset="-122"/>
                <a:ea typeface="微软雅黑" panose="020B0503020204020204" charset="-122"/>
                <a:sym typeface="+mn-ea"/>
              </a:rPr>
              <a:t>Cho phép khách hàng thực hiện đăng ký/đăng nhập tài khoản để thực hiện mua hàng</a:t>
            </a:r>
            <a:endParaRPr lang="zh-CN" altLang="en-US" sz="1600" dirty="0">
              <a:latin typeface="微软雅黑" panose="020B0503020204020204" charset="-122"/>
              <a:ea typeface="微软雅黑" panose="020B0503020204020204" charset="-122"/>
            </a:endParaRPr>
          </a:p>
        </p:txBody>
      </p:sp>
      <p:sp>
        <p:nvSpPr>
          <p:cNvPr id="14" name="矩形 13">
            <a:extLst>
              <a:ext uri="{FF2B5EF4-FFF2-40B4-BE49-F238E27FC236}">
                <a16:creationId xmlns:a16="http://schemas.microsoft.com/office/drawing/2014/main" id="{FB57F711-2B9C-4BE2-B70D-2607097F516F}"/>
              </a:ext>
            </a:extLst>
          </p:cNvPr>
          <p:cNvSpPr/>
          <p:nvPr/>
        </p:nvSpPr>
        <p:spPr>
          <a:xfrm>
            <a:off x="6696283" y="9414"/>
            <a:ext cx="5493812" cy="461665"/>
          </a:xfrm>
          <a:prstGeom prst="rect">
            <a:avLst/>
          </a:prstGeom>
        </p:spPr>
        <p:txBody>
          <a:bodyPr wrap="none">
            <a:spAutoFit/>
          </a:bodyPr>
          <a:lstStyle/>
          <a:p>
            <a:r>
              <a:rPr lang="vi-VN" alt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Giao diện </a:t>
            </a:r>
            <a:r>
              <a:rPr lang="vi-VN" altLang="zh-CN" sz="2400" b="1">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trang đăng ký / đăng nhập</a:t>
            </a:r>
            <a:endParaRPr 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pic>
        <p:nvPicPr>
          <p:cNvPr id="9218" name="Picture 1">
            <a:extLst>
              <a:ext uri="{FF2B5EF4-FFF2-40B4-BE49-F238E27FC236}">
                <a16:creationId xmlns:a16="http://schemas.microsoft.com/office/drawing/2014/main" id="{48EFFDDC-9A33-584B-6426-91E46C4A99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0357" y="2502718"/>
            <a:ext cx="4970865" cy="352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10EB9372-F0BA-94A4-5122-5D2A81DDD0B9}"/>
              </a:ext>
            </a:extLst>
          </p:cNvPr>
          <p:cNvPicPr>
            <a:picLocks noChangeAspect="1"/>
          </p:cNvPicPr>
          <p:nvPr/>
        </p:nvPicPr>
        <p:blipFill>
          <a:blip r:embed="rId4"/>
          <a:stretch>
            <a:fillRect/>
          </a:stretch>
        </p:blipFill>
        <p:spPr>
          <a:xfrm>
            <a:off x="0" y="1179548"/>
            <a:ext cx="4970865" cy="3869598"/>
          </a:xfrm>
          <a:prstGeom prst="rect">
            <a:avLst/>
          </a:prstGeom>
        </p:spPr>
      </p:pic>
    </p:spTree>
    <p:extLst>
      <p:ext uri="{BB962C8B-B14F-4D97-AF65-F5344CB8AC3E}">
        <p14:creationId xmlns:p14="http://schemas.microsoft.com/office/powerpoint/2010/main" val="4245682358"/>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2" grpId="0" bldLvl="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p:nvPr/>
        </p:nvSpPr>
        <p:spPr>
          <a:xfrm rot="10800000" flipH="1">
            <a:off x="6415409" y="247417"/>
            <a:ext cx="6095878" cy="68580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C000"/>
          </a:solidFill>
          <a:ln w="12700">
            <a:miter lim="400000"/>
          </a:ln>
        </p:spPr>
        <p:txBody>
          <a:bodyPr lIns="22859" tIns="22859" rIns="22859" bIns="22859" anchor="ctr"/>
          <a:lstStyle/>
          <a:p>
            <a:pPr algn="ctr" defTabSz="913765">
              <a:defRPr>
                <a:solidFill>
                  <a:srgbClr val="FFFFFF"/>
                </a:solidFill>
                <a:latin typeface="Lato Light"/>
                <a:ea typeface="Lato Light"/>
                <a:cs typeface="Lato Light"/>
                <a:sym typeface="Lato Light"/>
              </a:defRPr>
            </a:pPr>
            <a:endParaRPr>
              <a:latin typeface="方正姚体" panose="02010601030101010101" charset="-122"/>
              <a:ea typeface="方正姚体" panose="02010601030101010101" charset="-122"/>
            </a:endParaRPr>
          </a:p>
        </p:txBody>
      </p:sp>
      <p:sp>
        <p:nvSpPr>
          <p:cNvPr id="590" name="Shape 590"/>
          <p:cNvSpPr/>
          <p:nvPr/>
        </p:nvSpPr>
        <p:spPr>
          <a:xfrm rot="10800000" flipH="1">
            <a:off x="6994842" y="247419"/>
            <a:ext cx="5888065" cy="60760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262626"/>
          </a:solidFill>
          <a:ln w="12700">
            <a:miter lim="400000"/>
          </a:ln>
        </p:spPr>
        <p:txBody>
          <a:bodyPr lIns="22859" tIns="22859" rIns="22859" bIns="22859" anchor="ctr"/>
          <a:lstStyle/>
          <a:p>
            <a:pPr algn="ctr" defTabSz="913765">
              <a:defRPr>
                <a:solidFill>
                  <a:srgbClr val="FFFFFF"/>
                </a:solidFill>
                <a:latin typeface="Lato Light"/>
                <a:ea typeface="Lato Light"/>
                <a:cs typeface="Lato Light"/>
                <a:sym typeface="Lato Light"/>
              </a:defRPr>
            </a:pPr>
            <a:endParaRPr>
              <a:latin typeface="方正姚体" panose="02010601030101010101" charset="-122"/>
              <a:ea typeface="方正姚体" panose="02010601030101010101" charset="-122"/>
            </a:endParaRPr>
          </a:p>
        </p:txBody>
      </p:sp>
      <p:sp>
        <p:nvSpPr>
          <p:cNvPr id="15" name="文本框 14">
            <a:extLst>
              <a:ext uri="{FF2B5EF4-FFF2-40B4-BE49-F238E27FC236}">
                <a16:creationId xmlns:a16="http://schemas.microsoft.com/office/drawing/2014/main" id="{6F9C770D-A0EB-4E8A-BB41-4EA07A91B592}"/>
              </a:ext>
            </a:extLst>
          </p:cNvPr>
          <p:cNvSpPr txBox="1"/>
          <p:nvPr/>
        </p:nvSpPr>
        <p:spPr>
          <a:xfrm>
            <a:off x="7757633" y="2868046"/>
            <a:ext cx="2592377" cy="707886"/>
          </a:xfrm>
          <a:prstGeom prst="rect">
            <a:avLst/>
          </a:prstGeom>
          <a:noFill/>
        </p:spPr>
        <p:txBody>
          <a:bodyPr wrap="none" rtlCol="0">
            <a:spAutoFit/>
          </a:bodyPr>
          <a:lstStyle/>
          <a:p>
            <a:pPr algn="ctr"/>
            <a:r>
              <a:rPr lang="vi-VN" altLang="zh-CN" sz="4000" b="1" dirty="0">
                <a:solidFill>
                  <a:schemeClr val="bg1"/>
                </a:solidFill>
                <a:latin typeface="微软雅黑" panose="020B0503020204020204" charset="-122"/>
                <a:ea typeface="微软雅黑" panose="020B0503020204020204" charset="-122"/>
              </a:rPr>
              <a:t>THANKS!</a:t>
            </a:r>
            <a:endParaRPr lang="zh-CN" altLang="en-US" sz="4000" b="1" dirty="0">
              <a:solidFill>
                <a:schemeClr val="bg1"/>
              </a:solidFill>
              <a:latin typeface="微软雅黑" panose="020B0503020204020204" charset="-122"/>
              <a:ea typeface="微软雅黑" panose="020B0503020204020204" charset="-122"/>
            </a:endParaRPr>
          </a:p>
        </p:txBody>
      </p:sp>
      <p:sp>
        <p:nvSpPr>
          <p:cNvPr id="18" name="Content Placeholder 2">
            <a:extLst>
              <a:ext uri="{FF2B5EF4-FFF2-40B4-BE49-F238E27FC236}">
                <a16:creationId xmlns:a16="http://schemas.microsoft.com/office/drawing/2014/main" id="{50FC05F8-462E-47AE-B619-43121CFCBFC6}"/>
              </a:ext>
            </a:extLst>
          </p:cNvPr>
          <p:cNvSpPr txBox="1"/>
          <p:nvPr/>
        </p:nvSpPr>
        <p:spPr>
          <a:xfrm>
            <a:off x="6620769" y="1535707"/>
            <a:ext cx="4937221" cy="104966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altLang="zh-CN" sz="1465" i="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10242" name="Picture 1">
            <a:extLst>
              <a:ext uri="{FF2B5EF4-FFF2-40B4-BE49-F238E27FC236}">
                <a16:creationId xmlns:a16="http://schemas.microsoft.com/office/drawing/2014/main" id="{260E8976-EA7C-E543-6DE0-5BB77F964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29" y="247419"/>
            <a:ext cx="7311777" cy="579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hape 408">
            <a:extLst>
              <a:ext uri="{FF2B5EF4-FFF2-40B4-BE49-F238E27FC236}">
                <a16:creationId xmlns:a16="http://schemas.microsoft.com/office/drawing/2014/main" id="{FA206329-4AD1-3464-DB9D-125346F536B1}"/>
              </a:ext>
            </a:extLst>
          </p:cNvPr>
          <p:cNvSpPr/>
          <p:nvPr/>
        </p:nvSpPr>
        <p:spPr>
          <a:xfrm flipH="1">
            <a:off x="7631030" y="342260"/>
            <a:ext cx="3607707" cy="1821543"/>
          </a:xfrm>
          <a:custGeom>
            <a:avLst/>
            <a:gdLst/>
            <a:ahLst/>
            <a:cxnLst>
              <a:cxn ang="0">
                <a:pos x="wd2" y="hd2"/>
              </a:cxn>
              <a:cxn ang="5400000">
                <a:pos x="wd2" y="hd2"/>
              </a:cxn>
              <a:cxn ang="10800000">
                <a:pos x="wd2" y="hd2"/>
              </a:cxn>
              <a:cxn ang="16200000">
                <a:pos x="wd2" y="hd2"/>
              </a:cxn>
            </a:cxnLst>
            <a:rect l="0" t="0" r="r" b="b"/>
            <a:pathLst>
              <a:path w="21600" h="21600" extrusionOk="0">
                <a:moveTo>
                  <a:pt x="767" y="0"/>
                </a:moveTo>
                <a:lnTo>
                  <a:pt x="21600" y="0"/>
                </a:lnTo>
                <a:lnTo>
                  <a:pt x="21600" y="21600"/>
                </a:lnTo>
                <a:lnTo>
                  <a:pt x="0" y="15754"/>
                </a:lnTo>
                <a:lnTo>
                  <a:pt x="767" y="0"/>
                </a:lnTo>
                <a:close/>
              </a:path>
            </a:pathLst>
          </a:custGeom>
          <a:solidFill>
            <a:srgbClr val="595959"/>
          </a:solidFill>
          <a:ln w="12700">
            <a:miter lim="400000"/>
          </a:ln>
        </p:spPr>
        <p:txBody>
          <a:bodyPr lIns="22859" tIns="22859" rIns="22859" bIns="22859" anchor="ctr"/>
          <a:lstStyle/>
          <a:p>
            <a:pPr algn="ctr" defTabSz="913765">
              <a:defRPr>
                <a:solidFill>
                  <a:srgbClr val="FFFFFF"/>
                </a:solidFill>
                <a:latin typeface="Lato Light"/>
                <a:ea typeface="Lato Light"/>
                <a:cs typeface="Lato Light"/>
                <a:sym typeface="Lato Light"/>
              </a:defRPr>
            </a:pPr>
            <a:r>
              <a:rPr lang="en-US" sz="3600" b="1" dirty="0">
                <a:latin typeface="方正姚体" panose="02010601030101010101" charset="-122"/>
                <a:ea typeface="方正姚体" panose="02010601030101010101" charset="-122"/>
              </a:rPr>
              <a:t>THAO SNEAKER</a:t>
            </a:r>
            <a:endParaRPr sz="3600" b="1" dirty="0">
              <a:latin typeface="方正姚体" panose="02010601030101010101" charset="-122"/>
              <a:ea typeface="方正姚体" panose="02010601030101010101" charset="-122"/>
            </a:endParaRPr>
          </a:p>
        </p:txBody>
      </p:sp>
    </p:spTree>
    <p:extLst>
      <p:ext uri="{BB962C8B-B14F-4D97-AF65-F5344CB8AC3E}">
        <p14:creationId xmlns:p14="http://schemas.microsoft.com/office/powerpoint/2010/main" val="375216552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 presetClass="entr" presetSubtype="2" decel="100000" fill="hold" grpId="0" nodeType="withEffect" nodePh="1">
                                  <p:stCondLst>
                                    <p:cond delay="250"/>
                                  </p:stCondLst>
                                  <p:endCondLst>
                                    <p:cond evt="begin" delay="0">
                                      <p:tn val="8"/>
                                    </p:cond>
                                  </p:end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1+#ppt_w/2"/>
                                          </p:val>
                                        </p:tav>
                                        <p:tav tm="100000">
                                          <p:val>
                                            <p:strVal val="#ppt_x"/>
                                          </p:val>
                                        </p:tav>
                                      </p:tavLst>
                                    </p:anim>
                                    <p:anim calcmode="lin" valueType="num">
                                      <p:cBhvr additive="base">
                                        <p:cTn id="1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407"/>
          <p:cNvSpPr/>
          <p:nvPr/>
        </p:nvSpPr>
        <p:spPr>
          <a:xfrm flipH="1">
            <a:off x="-1" y="0"/>
            <a:ext cx="3954814" cy="1857693"/>
          </a:xfrm>
          <a:custGeom>
            <a:avLst/>
            <a:gdLst/>
            <a:ahLst/>
            <a:cxnLst>
              <a:cxn ang="0">
                <a:pos x="wd2" y="hd2"/>
              </a:cxn>
              <a:cxn ang="5400000">
                <a:pos x="wd2" y="hd2"/>
              </a:cxn>
              <a:cxn ang="10800000">
                <a:pos x="wd2" y="hd2"/>
              </a:cxn>
              <a:cxn ang="16200000">
                <a:pos x="wd2" y="hd2"/>
              </a:cxn>
            </a:cxnLst>
            <a:rect l="0" t="0" r="r" b="b"/>
            <a:pathLst>
              <a:path w="21600" h="21600" extrusionOk="0">
                <a:moveTo>
                  <a:pt x="2595" y="0"/>
                </a:moveTo>
                <a:lnTo>
                  <a:pt x="21600" y="0"/>
                </a:lnTo>
                <a:lnTo>
                  <a:pt x="21600" y="21600"/>
                </a:lnTo>
                <a:lnTo>
                  <a:pt x="0" y="18224"/>
                </a:lnTo>
                <a:lnTo>
                  <a:pt x="2595" y="0"/>
                </a:lnTo>
                <a:close/>
              </a:path>
            </a:pathLst>
          </a:custGeom>
          <a:solidFill>
            <a:srgbClr val="FFC000"/>
          </a:solidFill>
          <a:ln w="12700">
            <a:miter lim="400000"/>
          </a:ln>
        </p:spPr>
        <p:txBody>
          <a:bodyPr lIns="22859" tIns="22859" rIns="22859" bIns="22859" anchor="ctr"/>
          <a:lstStyle/>
          <a:p>
            <a:pPr algn="ctr" defTabSz="913765">
              <a:defRPr>
                <a:solidFill>
                  <a:srgbClr val="FFFFFF"/>
                </a:solidFill>
                <a:latin typeface="Lato Light"/>
                <a:ea typeface="Lato Light"/>
                <a:cs typeface="Lato Light"/>
                <a:sym typeface="Lato Light"/>
              </a:defRPr>
            </a:pPr>
            <a:endParaRPr>
              <a:latin typeface="方正姚体" panose="02010601030101010101" charset="-122"/>
              <a:ea typeface="方正姚体" panose="02010601030101010101" charset="-122"/>
            </a:endParaRPr>
          </a:p>
        </p:txBody>
      </p:sp>
      <p:sp>
        <p:nvSpPr>
          <p:cNvPr id="22" name="Shape 408"/>
          <p:cNvSpPr/>
          <p:nvPr/>
        </p:nvSpPr>
        <p:spPr>
          <a:xfrm flipH="1">
            <a:off x="124926" y="-4592"/>
            <a:ext cx="3607707" cy="1821543"/>
          </a:xfrm>
          <a:custGeom>
            <a:avLst/>
            <a:gdLst/>
            <a:ahLst/>
            <a:cxnLst>
              <a:cxn ang="0">
                <a:pos x="wd2" y="hd2"/>
              </a:cxn>
              <a:cxn ang="5400000">
                <a:pos x="wd2" y="hd2"/>
              </a:cxn>
              <a:cxn ang="10800000">
                <a:pos x="wd2" y="hd2"/>
              </a:cxn>
              <a:cxn ang="16200000">
                <a:pos x="wd2" y="hd2"/>
              </a:cxn>
            </a:cxnLst>
            <a:rect l="0" t="0" r="r" b="b"/>
            <a:pathLst>
              <a:path w="21600" h="21600" extrusionOk="0">
                <a:moveTo>
                  <a:pt x="767" y="0"/>
                </a:moveTo>
                <a:lnTo>
                  <a:pt x="21600" y="0"/>
                </a:lnTo>
                <a:lnTo>
                  <a:pt x="21600" y="21600"/>
                </a:lnTo>
                <a:lnTo>
                  <a:pt x="0" y="15754"/>
                </a:lnTo>
                <a:lnTo>
                  <a:pt x="767" y="0"/>
                </a:lnTo>
                <a:close/>
              </a:path>
            </a:pathLst>
          </a:custGeom>
          <a:solidFill>
            <a:srgbClr val="595959"/>
          </a:solidFill>
          <a:ln w="12700">
            <a:miter lim="400000"/>
          </a:ln>
        </p:spPr>
        <p:txBody>
          <a:bodyPr lIns="22859" tIns="22859" rIns="22859" bIns="22859" anchor="ctr"/>
          <a:lstStyle/>
          <a:p>
            <a:pPr algn="ctr" defTabSz="913765">
              <a:defRPr>
                <a:solidFill>
                  <a:srgbClr val="FFFFFF"/>
                </a:solidFill>
                <a:latin typeface="Lato Light"/>
                <a:ea typeface="Lato Light"/>
                <a:cs typeface="Lato Light"/>
                <a:sym typeface="Lato Light"/>
              </a:defRPr>
            </a:pPr>
            <a:endParaRPr>
              <a:latin typeface="方正姚体" panose="02010601030101010101" charset="-122"/>
              <a:ea typeface="方正姚体" panose="02010601030101010101" charset="-122"/>
            </a:endParaRPr>
          </a:p>
        </p:txBody>
      </p:sp>
      <p:sp>
        <p:nvSpPr>
          <p:cNvPr id="23" name="Shape 409"/>
          <p:cNvSpPr/>
          <p:nvPr/>
        </p:nvSpPr>
        <p:spPr>
          <a:xfrm>
            <a:off x="712779" y="110250"/>
            <a:ext cx="2556893" cy="907939"/>
          </a:xfrm>
          <a:prstGeom prst="rect">
            <a:avLst/>
          </a:prstGeom>
          <a:ln w="12700">
            <a:miter lim="400000"/>
          </a:ln>
        </p:spPr>
        <p:txBody>
          <a:bodyPr wrap="square" lIns="22859" tIns="22859" rIns="22859" bIns="22859">
            <a:spAutoFit/>
          </a:bodyPr>
          <a:lstStyle>
            <a:lvl1pPr algn="ctr" defTabSz="913765">
              <a:defRPr sz="4400" cap="all">
                <a:solidFill>
                  <a:srgbClr val="C1B397"/>
                </a:solidFill>
                <a:latin typeface="Futura LT Light"/>
                <a:ea typeface="Futura LT Light"/>
                <a:cs typeface="Futura LT Light"/>
                <a:sym typeface="Futura LT Light"/>
              </a:defRPr>
            </a:lvl1pPr>
          </a:lstStyle>
          <a:p>
            <a:r>
              <a:rPr lang="en-US" sz="2800" b="1" dirty="0">
                <a:solidFill>
                  <a:schemeClr val="bg1"/>
                </a:solidFill>
                <a:effectLst>
                  <a:outerShdw blurRad="38100" dist="38100" dir="2700000" algn="tl">
                    <a:srgbClr val="000000">
                      <a:alpha val="43137"/>
                    </a:srgbClr>
                  </a:outerShdw>
                </a:effectLst>
              </a:rPr>
              <a:t>Thao SNEAKER</a:t>
            </a:r>
            <a:endParaRPr lang="en-US" sz="2800" dirty="0">
              <a:solidFill>
                <a:schemeClr val="bg1"/>
              </a:solidFill>
              <a:effectLst>
                <a:outerShdw blurRad="38100" dist="38100" dir="2700000" algn="tl">
                  <a:srgbClr val="000000">
                    <a:alpha val="43137"/>
                  </a:srgbClr>
                </a:outerShdw>
              </a:effectLst>
            </a:endParaRPr>
          </a:p>
        </p:txBody>
      </p:sp>
      <p:sp>
        <p:nvSpPr>
          <p:cNvPr id="24" name="Shape 410"/>
          <p:cNvSpPr/>
          <p:nvPr/>
        </p:nvSpPr>
        <p:spPr>
          <a:xfrm>
            <a:off x="750542" y="1131481"/>
            <a:ext cx="1815881" cy="323163"/>
          </a:xfrm>
          <a:prstGeom prst="rect">
            <a:avLst/>
          </a:prstGeom>
          <a:ln w="12700">
            <a:miter lim="400000"/>
          </a:ln>
        </p:spPr>
        <p:txBody>
          <a:bodyPr wrap="none" lIns="22859" tIns="22859" rIns="22859" bIns="22859" anchor="ctr">
            <a:spAutoFit/>
          </a:bodyPr>
          <a:lstStyle>
            <a:lvl1pPr algn="ctr" defTabSz="913765">
              <a:defRPr sz="1400" cap="all">
                <a:solidFill>
                  <a:srgbClr val="E7E7E7"/>
                </a:solidFill>
                <a:latin typeface="Lato Light"/>
                <a:ea typeface="Lato Light"/>
                <a:cs typeface="Lato Light"/>
                <a:sym typeface="Lato Light"/>
              </a:defRPr>
            </a:lvl1pPr>
          </a:lstStyle>
          <a:p>
            <a:r>
              <a:rPr lang="vi-VN" altLang="zh-CN" sz="1800" dirty="0">
                <a:latin typeface="方正姚体" panose="02010601030101010101" charset="-122"/>
                <a:ea typeface="方正姚体" panose="02010601030101010101" charset="-122"/>
              </a:rPr>
              <a:t>************</a:t>
            </a:r>
            <a:endParaRPr sz="1800" dirty="0">
              <a:latin typeface="方正姚体" panose="02010601030101010101" charset="-122"/>
              <a:ea typeface="方正姚体" panose="02010601030101010101" charset="-122"/>
            </a:endParaRPr>
          </a:p>
        </p:txBody>
      </p:sp>
      <p:grpSp>
        <p:nvGrpSpPr>
          <p:cNvPr id="25" name="Group 413"/>
          <p:cNvGrpSpPr/>
          <p:nvPr/>
        </p:nvGrpSpPr>
        <p:grpSpPr>
          <a:xfrm>
            <a:off x="1020555" y="993513"/>
            <a:ext cx="1275854" cy="139701"/>
            <a:chOff x="0" y="7483"/>
            <a:chExt cx="1275853" cy="139700"/>
          </a:xfrm>
        </p:grpSpPr>
        <p:sp>
          <p:nvSpPr>
            <p:cNvPr id="26" name="Shape 411"/>
            <p:cNvSpPr/>
            <p:nvPr/>
          </p:nvSpPr>
          <p:spPr>
            <a:xfrm>
              <a:off x="0" y="76200"/>
              <a:ext cx="1275853" cy="0"/>
            </a:xfrm>
            <a:prstGeom prst="line">
              <a:avLst/>
            </a:prstGeom>
            <a:noFill/>
            <a:ln w="12700" cap="flat">
              <a:solidFill>
                <a:srgbClr val="E7E7E7"/>
              </a:solidFill>
              <a:prstDash val="solid"/>
              <a:miter lim="800000"/>
            </a:ln>
            <a:effectLst/>
          </p:spPr>
          <p:txBody>
            <a:bodyPr wrap="square" lIns="45719" tIns="45719" rIns="45719" bIns="45719" numCol="1" anchor="t">
              <a:noAutofit/>
            </a:bodyPr>
            <a:lstStyle/>
            <a:p>
              <a:endParaRPr dirty="0"/>
            </a:p>
          </p:txBody>
        </p:sp>
        <p:sp>
          <p:nvSpPr>
            <p:cNvPr id="27" name="Shape 412"/>
            <p:cNvSpPr/>
            <p:nvPr/>
          </p:nvSpPr>
          <p:spPr>
            <a:xfrm>
              <a:off x="568074" y="7483"/>
              <a:ext cx="139701" cy="1397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E7E7E7"/>
            </a:solidFill>
            <a:ln w="3175" cap="flat">
              <a:noFill/>
              <a:miter lim="400000"/>
            </a:ln>
            <a:effectLst/>
          </p:spPr>
          <p:txBody>
            <a:bodyPr wrap="square" lIns="45719" tIns="45719" rIns="45719" bIns="45719" numCol="1" anchor="ctr">
              <a:noAutofit/>
            </a:bodyPr>
            <a:lstStyle/>
            <a:p>
              <a:pPr>
                <a:defRPr>
                  <a:solidFill>
                    <a:srgbClr val="E7E7E7"/>
                  </a:solidFill>
                </a:defRPr>
              </a:pPr>
              <a:endParaRPr>
                <a:latin typeface="方正姚体" panose="02010601030101010101" charset="-122"/>
                <a:ea typeface="方正姚体" panose="02010601030101010101" charset="-122"/>
              </a:endParaRPr>
            </a:p>
          </p:txBody>
        </p:sp>
      </p:grpSp>
      <p:sp>
        <p:nvSpPr>
          <p:cNvPr id="28" name="文本框 14">
            <a:extLst>
              <a:ext uri="{FF2B5EF4-FFF2-40B4-BE49-F238E27FC236}">
                <a16:creationId xmlns:a16="http://schemas.microsoft.com/office/drawing/2014/main" id="{6F9C770D-A0EB-4E8A-BB41-4EA07A91B592}"/>
              </a:ext>
            </a:extLst>
          </p:cNvPr>
          <p:cNvSpPr txBox="1"/>
          <p:nvPr/>
        </p:nvSpPr>
        <p:spPr>
          <a:xfrm>
            <a:off x="4103195" y="1205543"/>
            <a:ext cx="7692565" cy="1323439"/>
          </a:xfrm>
          <a:prstGeom prst="rect">
            <a:avLst/>
          </a:prstGeom>
          <a:noFill/>
        </p:spPr>
        <p:txBody>
          <a:bodyPr wrap="square" rtlCol="0">
            <a:spAutoFit/>
          </a:bodyPr>
          <a:lstStyle/>
          <a:p>
            <a:pPr algn="ctr"/>
            <a:r>
              <a:rPr lang="vi-VN" altLang="zh-CN" sz="4000" b="1" dirty="0">
                <a:latin typeface="微软雅黑" panose="020B0503020204020204" charset="-122"/>
                <a:ea typeface="微软雅黑" panose="020B0503020204020204" charset="-122"/>
              </a:rPr>
              <a:t>Thiết kế website bán </a:t>
            </a:r>
            <a:r>
              <a:rPr lang="en-US" altLang="zh-CN" sz="4000" b="1" dirty="0" err="1">
                <a:latin typeface="微软雅黑" panose="020B0503020204020204" charset="-122"/>
                <a:ea typeface="微软雅黑" panose="020B0503020204020204" charset="-122"/>
              </a:rPr>
              <a:t>giày</a:t>
            </a:r>
            <a:r>
              <a:rPr lang="en-US" altLang="zh-CN" sz="4000" b="1" dirty="0">
                <a:latin typeface="微软雅黑" panose="020B0503020204020204" charset="-122"/>
                <a:ea typeface="微软雅黑" panose="020B0503020204020204" charset="-122"/>
              </a:rPr>
              <a:t> </a:t>
            </a:r>
            <a:r>
              <a:rPr lang="en-US" altLang="zh-CN" sz="4000" b="1" dirty="0" err="1">
                <a:latin typeface="微软雅黑" panose="020B0503020204020204" charset="-122"/>
                <a:ea typeface="微软雅黑" panose="020B0503020204020204" charset="-122"/>
              </a:rPr>
              <a:t>thể</a:t>
            </a:r>
            <a:r>
              <a:rPr lang="en-US" altLang="zh-CN" sz="4000" b="1" dirty="0">
                <a:latin typeface="微软雅黑" panose="020B0503020204020204" charset="-122"/>
                <a:ea typeface="微软雅黑" panose="020B0503020204020204" charset="-122"/>
              </a:rPr>
              <a:t> </a:t>
            </a:r>
            <a:r>
              <a:rPr lang="en-US" altLang="zh-CN" sz="4000" b="1" dirty="0" err="1">
                <a:latin typeface="微软雅黑" panose="020B0503020204020204" charset="-122"/>
                <a:ea typeface="微软雅黑" panose="020B0503020204020204" charset="-122"/>
              </a:rPr>
              <a:t>thao</a:t>
            </a:r>
            <a:r>
              <a:rPr lang="en-US" altLang="zh-CN" sz="4000" b="1" dirty="0">
                <a:latin typeface="微软雅黑" panose="020B0503020204020204" charset="-122"/>
                <a:ea typeface="微软雅黑" panose="020B0503020204020204" charset="-122"/>
              </a:rPr>
              <a:t> Thao Sneaker</a:t>
            </a:r>
            <a:endParaRPr lang="zh-CN" altLang="en-US" sz="4000" b="1" dirty="0">
              <a:latin typeface="Palace Script MT" panose="030303020206070C0B05" pitchFamily="66" charset="0"/>
              <a:ea typeface="微软雅黑" panose="020B0503020204020204" charset="-122"/>
            </a:endParaRPr>
          </a:p>
        </p:txBody>
      </p:sp>
      <p:sp>
        <p:nvSpPr>
          <p:cNvPr id="29" name="文本框 14">
            <a:extLst>
              <a:ext uri="{FF2B5EF4-FFF2-40B4-BE49-F238E27FC236}">
                <a16:creationId xmlns:a16="http://schemas.microsoft.com/office/drawing/2014/main" id="{6F9C770D-A0EB-4E8A-BB41-4EA07A91B592}"/>
              </a:ext>
            </a:extLst>
          </p:cNvPr>
          <p:cNvSpPr txBox="1"/>
          <p:nvPr/>
        </p:nvSpPr>
        <p:spPr>
          <a:xfrm>
            <a:off x="7118160" y="423595"/>
            <a:ext cx="1662636" cy="707886"/>
          </a:xfrm>
          <a:prstGeom prst="rect">
            <a:avLst/>
          </a:prstGeom>
          <a:noFill/>
        </p:spPr>
        <p:txBody>
          <a:bodyPr wrap="none" rtlCol="0">
            <a:spAutoFit/>
          </a:bodyPr>
          <a:lstStyle/>
          <a:p>
            <a:pPr algn="ctr"/>
            <a:r>
              <a:rPr lang="vi-VN" altLang="zh-CN" sz="4000" b="1" dirty="0">
                <a:latin typeface="微软雅黑" panose="020B0503020204020204" charset="-122"/>
                <a:ea typeface="微软雅黑" panose="020B0503020204020204" charset="-122"/>
              </a:rPr>
              <a:t>Đề tài</a:t>
            </a:r>
            <a:endParaRPr lang="zh-CN" altLang="en-US" sz="4000" b="1" dirty="0">
              <a:latin typeface="微软雅黑" panose="020B0503020204020204" charset="-122"/>
              <a:ea typeface="微软雅黑" panose="020B0503020204020204" charset="-122"/>
            </a:endParaRPr>
          </a:p>
        </p:txBody>
      </p:sp>
      <p:pic>
        <p:nvPicPr>
          <p:cNvPr id="3" name="Picture 2" descr="A large pile of shoes&#10;&#10;Description automatically generated">
            <a:extLst>
              <a:ext uri="{FF2B5EF4-FFF2-40B4-BE49-F238E27FC236}">
                <a16:creationId xmlns:a16="http://schemas.microsoft.com/office/drawing/2014/main" id="{19257CEA-339C-66C3-D1D4-582A84D55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387" y="3429000"/>
            <a:ext cx="5357650" cy="2720061"/>
          </a:xfrm>
          <a:prstGeom prst="rect">
            <a:avLst/>
          </a:prstGeom>
        </p:spPr>
      </p:pic>
    </p:spTree>
    <p:extLst>
      <p:ext uri="{BB962C8B-B14F-4D97-AF65-F5344CB8AC3E}">
        <p14:creationId xmlns:p14="http://schemas.microsoft.com/office/powerpoint/2010/main" val="244767396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14385" y="477095"/>
            <a:ext cx="6719650" cy="5903810"/>
          </a:xfrm>
          <a:prstGeom prst="rect">
            <a:avLst/>
          </a:prstGeom>
          <a:solidFill>
            <a:srgbClr val="FFC000">
              <a:alpha val="5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charset="-122"/>
            </a:endParaRPr>
          </a:p>
        </p:txBody>
      </p:sp>
      <p:sp>
        <p:nvSpPr>
          <p:cNvPr id="6" name="菱形 5"/>
          <p:cNvSpPr/>
          <p:nvPr/>
        </p:nvSpPr>
        <p:spPr>
          <a:xfrm>
            <a:off x="3328561" y="581344"/>
            <a:ext cx="1100031" cy="1100031"/>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135" b="1" dirty="0">
              <a:latin typeface="华文细黑" panose="02010600040101010101" pitchFamily="2" charset="-122"/>
              <a:ea typeface="华文细黑" panose="02010600040101010101" pitchFamily="2" charset="-122"/>
            </a:endParaRPr>
          </a:p>
        </p:txBody>
      </p:sp>
      <p:sp>
        <p:nvSpPr>
          <p:cNvPr id="7" name="文本框 6"/>
          <p:cNvSpPr txBox="1"/>
          <p:nvPr/>
        </p:nvSpPr>
        <p:spPr>
          <a:xfrm>
            <a:off x="2728128" y="1681375"/>
            <a:ext cx="2300896" cy="460375"/>
          </a:xfrm>
          <a:prstGeom prst="rect">
            <a:avLst/>
          </a:prstGeom>
          <a:noFill/>
        </p:spPr>
        <p:txBody>
          <a:bodyPr wrap="square" rtlCol="0">
            <a:spAutoFit/>
          </a:bodyPr>
          <a:lstStyle/>
          <a:p>
            <a:pPr algn="ctr"/>
            <a:r>
              <a:rPr lang="vi-VN" altLang="zh-CN" sz="2400" dirty="0">
                <a:ea typeface="微软雅黑" panose="020B0503020204020204" charset="-122"/>
              </a:rPr>
              <a:t>Mở đầu</a:t>
            </a:r>
            <a:endParaRPr lang="zh-CN" altLang="en-US" sz="2400" dirty="0">
              <a:ea typeface="微软雅黑" panose="020B0503020204020204" charset="-122"/>
            </a:endParaRPr>
          </a:p>
        </p:txBody>
      </p:sp>
      <p:sp>
        <p:nvSpPr>
          <p:cNvPr id="8" name="文本框 7"/>
          <p:cNvSpPr txBox="1"/>
          <p:nvPr/>
        </p:nvSpPr>
        <p:spPr>
          <a:xfrm>
            <a:off x="2794309" y="1996743"/>
            <a:ext cx="2090057" cy="502445"/>
          </a:xfrm>
          <a:prstGeom prst="rect">
            <a:avLst/>
          </a:prstGeom>
          <a:noFill/>
        </p:spPr>
        <p:txBody>
          <a:bodyPr wrap="square" rtlCol="0">
            <a:spAutoFit/>
          </a:bodyPr>
          <a:lstStyle/>
          <a:p>
            <a:pPr algn="ctr"/>
            <a:r>
              <a:rPr lang="vi-VN" altLang="zh-CN" sz="2665" i="1" dirty="0">
                <a:latin typeface="Times New Roman" panose="02020603050405020304" pitchFamily="18" charset="0"/>
                <a:ea typeface="微软雅黑" panose="020B0503020204020204" charset="-122"/>
                <a:cs typeface="Times New Roman" panose="02020603050405020304" pitchFamily="18" charset="0"/>
              </a:rPr>
              <a:t>********</a:t>
            </a:r>
            <a:endParaRPr lang="zh-CN" altLang="en-US" sz="2665" i="1" dirty="0">
              <a:latin typeface="Times New Roman" panose="02020603050405020304" pitchFamily="18" charset="0"/>
              <a:ea typeface="微软雅黑" panose="020B0503020204020204" charset="-122"/>
              <a:cs typeface="Times New Roman" panose="02020603050405020304" pitchFamily="18" charset="0"/>
            </a:endParaRPr>
          </a:p>
        </p:txBody>
      </p:sp>
      <p:cxnSp>
        <p:nvCxnSpPr>
          <p:cNvPr id="9" name="直接连接符 8"/>
          <p:cNvCxnSpPr/>
          <p:nvPr/>
        </p:nvCxnSpPr>
        <p:spPr>
          <a:xfrm>
            <a:off x="2547209" y="2263483"/>
            <a:ext cx="52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03466" y="2263483"/>
            <a:ext cx="52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txBox="1"/>
          <p:nvPr/>
        </p:nvSpPr>
        <p:spPr>
          <a:xfrm>
            <a:off x="822960" y="2325404"/>
            <a:ext cx="6318503" cy="394737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altLang="zh-CN" sz="1465" i="1" dirty="0">
              <a:solidFill>
                <a:schemeClr val="tx1"/>
              </a:solidFill>
              <a:latin typeface="Arial" panose="020B0604020202020204" pitchFamily="34" charset="0"/>
              <a:ea typeface="微软雅黑" panose="020B0503020204020204" charset="-122"/>
              <a:cs typeface="Arial" panose="020B0604020202020204" pitchFamily="34" charset="0"/>
            </a:endParaRPr>
          </a:p>
        </p:txBody>
      </p:sp>
      <p:pic>
        <p:nvPicPr>
          <p:cNvPr id="13" name="Picture 12">
            <a:extLst>
              <a:ext uri="{FF2B5EF4-FFF2-40B4-BE49-F238E27FC236}">
                <a16:creationId xmlns:a16="http://schemas.microsoft.com/office/drawing/2014/main" id="{5F20601C-A2CB-21D5-A4B8-989F8475B46C}"/>
              </a:ext>
            </a:extLst>
          </p:cNvPr>
          <p:cNvPicPr>
            <a:picLocks noChangeAspect="1"/>
          </p:cNvPicPr>
          <p:nvPr/>
        </p:nvPicPr>
        <p:blipFill>
          <a:blip r:embed="rId3"/>
          <a:stretch>
            <a:fillRect/>
          </a:stretch>
        </p:blipFill>
        <p:spPr>
          <a:xfrm>
            <a:off x="950136" y="2776023"/>
            <a:ext cx="5582412" cy="2849880"/>
          </a:xfrm>
          <a:prstGeom prst="rect">
            <a:avLst/>
          </a:prstGeom>
        </p:spPr>
      </p:pic>
      <p:pic>
        <p:nvPicPr>
          <p:cNvPr id="15" name="Picture 14">
            <a:extLst>
              <a:ext uri="{FF2B5EF4-FFF2-40B4-BE49-F238E27FC236}">
                <a16:creationId xmlns:a16="http://schemas.microsoft.com/office/drawing/2014/main" id="{1C6E173E-3E7F-372C-51F2-AEF502A3007C}"/>
              </a:ext>
            </a:extLst>
          </p:cNvPr>
          <p:cNvPicPr>
            <a:picLocks noChangeAspect="1"/>
          </p:cNvPicPr>
          <p:nvPr/>
        </p:nvPicPr>
        <p:blipFill>
          <a:blip r:embed="rId4"/>
          <a:stretch>
            <a:fillRect/>
          </a:stretch>
        </p:blipFill>
        <p:spPr>
          <a:xfrm>
            <a:off x="6846843" y="196781"/>
            <a:ext cx="2567862" cy="3594380"/>
          </a:xfrm>
          <a:prstGeom prst="rect">
            <a:avLst/>
          </a:prstGeom>
        </p:spPr>
      </p:pic>
      <p:pic>
        <p:nvPicPr>
          <p:cNvPr id="16" name="Picture 15">
            <a:extLst>
              <a:ext uri="{FF2B5EF4-FFF2-40B4-BE49-F238E27FC236}">
                <a16:creationId xmlns:a16="http://schemas.microsoft.com/office/drawing/2014/main" id="{3CD7411F-0964-5B7B-0C51-8C183C64ABFD}"/>
              </a:ext>
            </a:extLst>
          </p:cNvPr>
          <p:cNvPicPr>
            <a:picLocks noChangeAspect="1"/>
          </p:cNvPicPr>
          <p:nvPr/>
        </p:nvPicPr>
        <p:blipFill>
          <a:blip r:embed="rId5"/>
          <a:stretch>
            <a:fillRect/>
          </a:stretch>
        </p:blipFill>
        <p:spPr>
          <a:xfrm>
            <a:off x="9510244" y="789663"/>
            <a:ext cx="2639794" cy="3419049"/>
          </a:xfrm>
          <a:prstGeom prst="rect">
            <a:avLst/>
          </a:prstGeom>
        </p:spPr>
      </p:pic>
      <p:pic>
        <p:nvPicPr>
          <p:cNvPr id="17" name="Picture 16">
            <a:extLst>
              <a:ext uri="{FF2B5EF4-FFF2-40B4-BE49-F238E27FC236}">
                <a16:creationId xmlns:a16="http://schemas.microsoft.com/office/drawing/2014/main" id="{6A3C7ACA-6EA0-93C7-2223-114BD16F9D6D}"/>
              </a:ext>
            </a:extLst>
          </p:cNvPr>
          <p:cNvPicPr>
            <a:picLocks noChangeAspect="1"/>
          </p:cNvPicPr>
          <p:nvPr/>
        </p:nvPicPr>
        <p:blipFill>
          <a:blip r:embed="rId6"/>
          <a:stretch>
            <a:fillRect/>
          </a:stretch>
        </p:blipFill>
        <p:spPr>
          <a:xfrm>
            <a:off x="7858542" y="3973007"/>
            <a:ext cx="2486293" cy="2556244"/>
          </a:xfrm>
          <a:prstGeom prst="rect">
            <a:avLst/>
          </a:prstGeom>
        </p:spPr>
      </p:pic>
    </p:spTree>
    <p:extLst>
      <p:ext uri="{BB962C8B-B14F-4D97-AF65-F5344CB8AC3E}">
        <p14:creationId xmlns:p14="http://schemas.microsoft.com/office/powerpoint/2010/main" val="2086820672"/>
      </p:ext>
    </p:ext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897288"/>
            <a:ext cx="12192000" cy="3960712"/>
          </a:xfrm>
          <a:prstGeom prst="rect">
            <a:avLst/>
          </a:prstGeom>
        </p:spPr>
      </p:pic>
      <p:sp>
        <p:nvSpPr>
          <p:cNvPr id="6" name="文本框 66">
            <a:extLst>
              <a:ext uri="{FF2B5EF4-FFF2-40B4-BE49-F238E27FC236}">
                <a16:creationId xmlns:a16="http://schemas.microsoft.com/office/drawing/2014/main" id="{45EF0751-0DD8-4196-96C0-F3C6EB907FA2}"/>
              </a:ext>
            </a:extLst>
          </p:cNvPr>
          <p:cNvSpPr txBox="1">
            <a:spLocks noChangeArrowheads="1"/>
          </p:cNvSpPr>
          <p:nvPr/>
        </p:nvSpPr>
        <p:spPr bwMode="auto">
          <a:xfrm>
            <a:off x="4054413" y="516054"/>
            <a:ext cx="40831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vi-VN" altLang="zh-CN" sz="3600" b="1">
                <a:solidFill>
                  <a:srgbClr val="FFC000"/>
                </a:solidFill>
                <a:effectLst>
                  <a:outerShdw blurRad="38100" dist="38100" dir="2700000" algn="tl">
                    <a:srgbClr val="000000">
                      <a:alpha val="43137"/>
                    </a:srgbClr>
                  </a:outerShdw>
                </a:effectLst>
                <a:latin typeface="Helvetica" panose="020B0604020202020204" pitchFamily="34" charset="0"/>
                <a:ea typeface="SimSun-ExtB" panose="02010609060101010101" pitchFamily="49" charset="-122"/>
                <a:cs typeface="Arial" panose="020B0604020202020204" pitchFamily="34" charset="0"/>
              </a:rPr>
              <a:t>NỘI DUNG CHÍNH</a:t>
            </a:r>
            <a:endParaRPr lang="zh-CN" altLang="en-US" sz="3600" b="1" dirty="0">
              <a:solidFill>
                <a:srgbClr val="FFC000"/>
              </a:solidFill>
              <a:effectLst>
                <a:outerShdw blurRad="38100" dist="38100" dir="2700000" algn="tl">
                  <a:srgbClr val="000000">
                    <a:alpha val="43137"/>
                  </a:srgbClr>
                </a:outerShdw>
              </a:effectLst>
              <a:latin typeface="Helvetica" panose="020B0604020202020204" pitchFamily="34" charset="0"/>
              <a:ea typeface="SimSun-ExtB" panose="02010609060101010101" pitchFamily="49" charset="-122"/>
              <a:cs typeface="Arial" panose="020B0604020202020204" pitchFamily="34" charset="0"/>
            </a:endParaRPr>
          </a:p>
        </p:txBody>
      </p:sp>
      <p:grpSp>
        <p:nvGrpSpPr>
          <p:cNvPr id="7" name="组合 6">
            <a:extLst>
              <a:ext uri="{FF2B5EF4-FFF2-40B4-BE49-F238E27FC236}">
                <a16:creationId xmlns:a16="http://schemas.microsoft.com/office/drawing/2014/main" id="{8D0889CE-4EF9-426C-868C-A448C9577ACE}"/>
              </a:ext>
            </a:extLst>
          </p:cNvPr>
          <p:cNvGrpSpPr>
            <a:grpSpLocks/>
          </p:cNvGrpSpPr>
          <p:nvPr/>
        </p:nvGrpSpPr>
        <p:grpSpPr bwMode="auto">
          <a:xfrm>
            <a:off x="1060450" y="2148416"/>
            <a:ext cx="2946400" cy="3454400"/>
            <a:chOff x="1054100" y="2125444"/>
            <a:chExt cx="2209800" cy="2590800"/>
          </a:xfrm>
        </p:grpSpPr>
        <p:sp>
          <p:nvSpPr>
            <p:cNvPr id="8" name="矩形 7">
              <a:extLst>
                <a:ext uri="{FF2B5EF4-FFF2-40B4-BE49-F238E27FC236}">
                  <a16:creationId xmlns:a16="http://schemas.microsoft.com/office/drawing/2014/main" id="{17E68891-9FEA-43D5-99FD-29A5BB8EB6C0}"/>
                </a:ext>
              </a:extLst>
            </p:cNvPr>
            <p:cNvSpPr/>
            <p:nvPr/>
          </p:nvSpPr>
          <p:spPr>
            <a:xfrm>
              <a:off x="1054100" y="2125444"/>
              <a:ext cx="2209800" cy="6667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9" name="矩形 8">
              <a:extLst>
                <a:ext uri="{FF2B5EF4-FFF2-40B4-BE49-F238E27FC236}">
                  <a16:creationId xmlns:a16="http://schemas.microsoft.com/office/drawing/2014/main" id="{67754E39-5A06-439F-9CCC-77FF948FF15A}"/>
                </a:ext>
              </a:extLst>
            </p:cNvPr>
            <p:cNvSpPr/>
            <p:nvPr/>
          </p:nvSpPr>
          <p:spPr>
            <a:xfrm>
              <a:off x="1054100" y="2798544"/>
              <a:ext cx="2209800" cy="19177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nvGrpSpPr>
            <p:cNvPr id="10" name="组合 7">
              <a:extLst>
                <a:ext uri="{FF2B5EF4-FFF2-40B4-BE49-F238E27FC236}">
                  <a16:creationId xmlns:a16="http://schemas.microsoft.com/office/drawing/2014/main" id="{5D61D703-6222-4D33-B5F5-8F04E9EE4F4D}"/>
                </a:ext>
              </a:extLst>
            </p:cNvPr>
            <p:cNvGrpSpPr>
              <a:grpSpLocks/>
            </p:cNvGrpSpPr>
            <p:nvPr/>
          </p:nvGrpSpPr>
          <p:grpSpPr bwMode="auto">
            <a:xfrm>
              <a:off x="1249157" y="3363281"/>
              <a:ext cx="1809735" cy="993550"/>
              <a:chOff x="2807549" y="868502"/>
              <a:chExt cx="2915697" cy="829905"/>
            </a:xfrm>
          </p:grpSpPr>
          <p:sp>
            <p:nvSpPr>
              <p:cNvPr id="13" name="文本框 66">
                <a:extLst>
                  <a:ext uri="{FF2B5EF4-FFF2-40B4-BE49-F238E27FC236}">
                    <a16:creationId xmlns:a16="http://schemas.microsoft.com/office/drawing/2014/main" id="{50F26479-C0AB-49C3-8E7A-029A1EDCDD60}"/>
                  </a:ext>
                </a:extLst>
              </p:cNvPr>
              <p:cNvSpPr txBox="1">
                <a:spLocks noChangeArrowheads="1"/>
              </p:cNvSpPr>
              <p:nvPr/>
            </p:nvSpPr>
            <p:spPr bwMode="auto">
              <a:xfrm>
                <a:off x="2862695" y="1447750"/>
                <a:ext cx="2814868" cy="25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200"/>
                  </a:lnSpc>
                </a:pPr>
                <a:r>
                  <a:rPr lang="vi-VN" altLang="zh-CN" sz="1800" dirty="0">
                    <a:latin typeface="Helvetica" panose="020B0604020202020204" pitchFamily="34" charset="0"/>
                    <a:ea typeface="微软雅黑" panose="020B0503020204020204" pitchFamily="34" charset="-122"/>
                    <a:cs typeface="Arial" panose="020B0604020202020204" pitchFamily="34" charset="0"/>
                  </a:rPr>
                  <a:t>*******************************************</a:t>
                </a:r>
                <a:endParaRPr lang="zh-CN" altLang="en-US" sz="1800" dirty="0">
                  <a:latin typeface="Helvetica" panose="020B0604020202020204" pitchFamily="34" charset="0"/>
                  <a:ea typeface="微软雅黑" panose="020B0503020204020204" pitchFamily="34" charset="-122"/>
                  <a:cs typeface="Arial" panose="020B0604020202020204" pitchFamily="34" charset="0"/>
                </a:endParaRPr>
              </a:p>
            </p:txBody>
          </p:sp>
          <p:sp>
            <p:nvSpPr>
              <p:cNvPr id="14" name="文本框 66">
                <a:extLst>
                  <a:ext uri="{FF2B5EF4-FFF2-40B4-BE49-F238E27FC236}">
                    <a16:creationId xmlns:a16="http://schemas.microsoft.com/office/drawing/2014/main" id="{C1E47B49-DD4B-48D6-B563-E7CC645FA222}"/>
                  </a:ext>
                </a:extLst>
              </p:cNvPr>
              <p:cNvSpPr txBox="1">
                <a:spLocks noChangeArrowheads="1"/>
              </p:cNvSpPr>
              <p:nvPr/>
            </p:nvSpPr>
            <p:spPr bwMode="auto">
              <a:xfrm>
                <a:off x="2807549" y="868502"/>
                <a:ext cx="2915697" cy="25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vi-VN" altLang="zh-CN" sz="2000" b="1" dirty="0">
                    <a:latin typeface="Helvetica" panose="020B0604020202020204" pitchFamily="34" charset="0"/>
                    <a:ea typeface="SimSun-ExtB" panose="02010609060101010101" pitchFamily="49" charset="-122"/>
                    <a:cs typeface="Arial" panose="020B0604020202020204" pitchFamily="34" charset="0"/>
                  </a:rPr>
                  <a:t>Cơ Sở Lý Thuyết</a:t>
                </a:r>
                <a:endParaRPr lang="zh-CN" altLang="en-US" sz="2000" b="1" dirty="0">
                  <a:latin typeface="Helvetica" panose="020B0604020202020204" pitchFamily="34" charset="0"/>
                  <a:ea typeface="SimSun-ExtB" panose="02010609060101010101" pitchFamily="49" charset="-122"/>
                  <a:cs typeface="Arial" panose="020B0604020202020204" pitchFamily="34" charset="0"/>
                </a:endParaRPr>
              </a:p>
            </p:txBody>
          </p:sp>
        </p:grpSp>
        <p:sp>
          <p:nvSpPr>
            <p:cNvPr id="11" name="文本框 13">
              <a:extLst>
                <a:ext uri="{FF2B5EF4-FFF2-40B4-BE49-F238E27FC236}">
                  <a16:creationId xmlns:a16="http://schemas.microsoft.com/office/drawing/2014/main" id="{0F260671-3B77-4A5E-8525-5925A685DE7B}"/>
                </a:ext>
              </a:extLst>
            </p:cNvPr>
            <p:cNvSpPr txBox="1">
              <a:spLocks noChangeArrowheads="1"/>
            </p:cNvSpPr>
            <p:nvPr/>
          </p:nvSpPr>
          <p:spPr bwMode="auto">
            <a:xfrm>
              <a:off x="1832468" y="2152997"/>
              <a:ext cx="65306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vi-VN" altLang="zh-CN" sz="4800">
                  <a:solidFill>
                    <a:schemeClr val="bg1"/>
                  </a:solidFill>
                  <a:latin typeface="Helvetica" panose="020B0604020202020204" pitchFamily="34" charset="0"/>
                  <a:ea typeface="SimSun-ExtB" panose="02010609060101010101" pitchFamily="49" charset="-122"/>
                  <a:cs typeface="Arial" panose="020B0604020202020204" pitchFamily="34" charset="0"/>
                </a:rPr>
                <a:t>01</a:t>
              </a:r>
              <a:endParaRPr lang="zh-CN" altLang="en-US" sz="4800"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15" name="组合 14">
            <a:extLst>
              <a:ext uri="{FF2B5EF4-FFF2-40B4-BE49-F238E27FC236}">
                <a16:creationId xmlns:a16="http://schemas.microsoft.com/office/drawing/2014/main" id="{4193777C-D7C4-4704-8910-E4231104D009}"/>
              </a:ext>
            </a:extLst>
          </p:cNvPr>
          <p:cNvGrpSpPr>
            <a:grpSpLocks/>
          </p:cNvGrpSpPr>
          <p:nvPr/>
        </p:nvGrpSpPr>
        <p:grpSpPr bwMode="auto">
          <a:xfrm>
            <a:off x="4667251" y="1926166"/>
            <a:ext cx="2946400" cy="3676651"/>
            <a:chOff x="3498850" y="1958756"/>
            <a:chExt cx="2209800" cy="2757488"/>
          </a:xfrm>
        </p:grpSpPr>
        <p:sp>
          <p:nvSpPr>
            <p:cNvPr id="16" name="矩形 15">
              <a:extLst>
                <a:ext uri="{FF2B5EF4-FFF2-40B4-BE49-F238E27FC236}">
                  <a16:creationId xmlns:a16="http://schemas.microsoft.com/office/drawing/2014/main" id="{A6E4FC93-18F7-4B68-96F7-9A4C48374DCF}"/>
                </a:ext>
              </a:extLst>
            </p:cNvPr>
            <p:cNvSpPr/>
            <p:nvPr/>
          </p:nvSpPr>
          <p:spPr>
            <a:xfrm>
              <a:off x="3498850" y="1958756"/>
              <a:ext cx="2209800" cy="8334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7" name="矩形 16">
              <a:extLst>
                <a:ext uri="{FF2B5EF4-FFF2-40B4-BE49-F238E27FC236}">
                  <a16:creationId xmlns:a16="http://schemas.microsoft.com/office/drawing/2014/main" id="{342C3F09-6931-4B3D-B8D9-EE7F7EC74849}"/>
                </a:ext>
              </a:extLst>
            </p:cNvPr>
            <p:cNvSpPr/>
            <p:nvPr/>
          </p:nvSpPr>
          <p:spPr>
            <a:xfrm>
              <a:off x="3498850" y="2798544"/>
              <a:ext cx="2209800" cy="19177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nvGrpSpPr>
            <p:cNvPr id="18" name="组合 7">
              <a:extLst>
                <a:ext uri="{FF2B5EF4-FFF2-40B4-BE49-F238E27FC236}">
                  <a16:creationId xmlns:a16="http://schemas.microsoft.com/office/drawing/2014/main" id="{DC32CA01-0E04-437C-985F-703D609FCD56}"/>
                </a:ext>
              </a:extLst>
            </p:cNvPr>
            <p:cNvGrpSpPr>
              <a:grpSpLocks/>
            </p:cNvGrpSpPr>
            <p:nvPr/>
          </p:nvGrpSpPr>
          <p:grpSpPr bwMode="auto">
            <a:xfrm>
              <a:off x="3710354" y="3221987"/>
              <a:ext cx="1809735" cy="1134843"/>
              <a:chOff x="2803353" y="750480"/>
              <a:chExt cx="2915697" cy="947926"/>
            </a:xfrm>
          </p:grpSpPr>
          <p:sp>
            <p:nvSpPr>
              <p:cNvPr id="22" name="文本框 66">
                <a:extLst>
                  <a:ext uri="{FF2B5EF4-FFF2-40B4-BE49-F238E27FC236}">
                    <a16:creationId xmlns:a16="http://schemas.microsoft.com/office/drawing/2014/main" id="{A1FA34E4-BEF8-4301-83F4-E6968021AAA1}"/>
                  </a:ext>
                </a:extLst>
              </p:cNvPr>
              <p:cNvSpPr txBox="1">
                <a:spLocks noChangeArrowheads="1"/>
              </p:cNvSpPr>
              <p:nvPr/>
            </p:nvSpPr>
            <p:spPr bwMode="auto">
              <a:xfrm>
                <a:off x="2853767" y="1447749"/>
                <a:ext cx="2814868" cy="25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200"/>
                  </a:lnSpc>
                </a:pPr>
                <a:r>
                  <a:rPr lang="vi-VN" altLang="zh-CN" sz="1800" dirty="0">
                    <a:latin typeface="Helvetica" panose="020B0604020202020204" pitchFamily="34" charset="0"/>
                    <a:ea typeface="微软雅黑" panose="020B0503020204020204" pitchFamily="34" charset="-122"/>
                    <a:cs typeface="Arial" panose="020B0604020202020204" pitchFamily="34" charset="0"/>
                  </a:rPr>
                  <a:t>*******************************************</a:t>
                </a:r>
                <a:endParaRPr lang="zh-CN" altLang="en-US" sz="1800" dirty="0">
                  <a:latin typeface="Helvetica" panose="020B0604020202020204" pitchFamily="34" charset="0"/>
                  <a:ea typeface="微软雅黑" panose="020B0503020204020204" pitchFamily="34" charset="-122"/>
                  <a:cs typeface="Arial" panose="020B0604020202020204" pitchFamily="34" charset="0"/>
                </a:endParaRPr>
              </a:p>
            </p:txBody>
          </p:sp>
          <p:sp>
            <p:nvSpPr>
              <p:cNvPr id="23" name="文本框 66">
                <a:extLst>
                  <a:ext uri="{FF2B5EF4-FFF2-40B4-BE49-F238E27FC236}">
                    <a16:creationId xmlns:a16="http://schemas.microsoft.com/office/drawing/2014/main" id="{730FF0F3-2D88-4A53-B6F7-BC2F8A6C6644}"/>
                  </a:ext>
                </a:extLst>
              </p:cNvPr>
              <p:cNvSpPr txBox="1">
                <a:spLocks noChangeArrowheads="1"/>
              </p:cNvSpPr>
              <p:nvPr/>
            </p:nvSpPr>
            <p:spPr bwMode="auto">
              <a:xfrm>
                <a:off x="2803353" y="750480"/>
                <a:ext cx="2915697" cy="44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vi-VN" altLang="zh-CN" sz="2000" b="1" dirty="0">
                    <a:latin typeface="Helvetica" panose="020B0604020202020204" pitchFamily="34" charset="0"/>
                    <a:ea typeface="SimSun-ExtB" panose="02010609060101010101" pitchFamily="49" charset="-122"/>
                    <a:cs typeface="Arial" panose="020B0604020202020204" pitchFamily="34" charset="0"/>
                  </a:rPr>
                  <a:t>Phân Tích Và Thiết Kế Hệ thống</a:t>
                </a:r>
                <a:endParaRPr lang="zh-CN" altLang="en-US" sz="2000" b="1" dirty="0">
                  <a:latin typeface="Helvetica" panose="020B0604020202020204" pitchFamily="34" charset="0"/>
                  <a:ea typeface="SimSun-ExtB" panose="02010609060101010101" pitchFamily="49" charset="-122"/>
                  <a:cs typeface="Arial" panose="020B0604020202020204" pitchFamily="34" charset="0"/>
                </a:endParaRPr>
              </a:p>
            </p:txBody>
          </p:sp>
        </p:grpSp>
        <p:sp>
          <p:nvSpPr>
            <p:cNvPr id="20" name="文本框 13">
              <a:extLst>
                <a:ext uri="{FF2B5EF4-FFF2-40B4-BE49-F238E27FC236}">
                  <a16:creationId xmlns:a16="http://schemas.microsoft.com/office/drawing/2014/main" id="{5165D185-74DB-4B3D-8F6E-A777CB3CFD47}"/>
                </a:ext>
              </a:extLst>
            </p:cNvPr>
            <p:cNvSpPr txBox="1">
              <a:spLocks noChangeArrowheads="1"/>
            </p:cNvSpPr>
            <p:nvPr/>
          </p:nvSpPr>
          <p:spPr bwMode="auto">
            <a:xfrm>
              <a:off x="4243879" y="2063850"/>
              <a:ext cx="65306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vi-VN" altLang="zh-CN" sz="4800">
                  <a:solidFill>
                    <a:schemeClr val="bg1"/>
                  </a:solidFill>
                  <a:latin typeface="Helvetica" panose="020B0604020202020204" pitchFamily="34" charset="0"/>
                  <a:ea typeface="SimSun-ExtB" panose="02010609060101010101" pitchFamily="49" charset="-122"/>
                  <a:cs typeface="Arial" panose="020B0604020202020204" pitchFamily="34" charset="0"/>
                </a:rPr>
                <a:t>02</a:t>
              </a:r>
              <a:endParaRPr lang="zh-CN" altLang="en-US" sz="4800"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24" name="组合 23">
            <a:extLst>
              <a:ext uri="{FF2B5EF4-FFF2-40B4-BE49-F238E27FC236}">
                <a16:creationId xmlns:a16="http://schemas.microsoft.com/office/drawing/2014/main" id="{1783DD46-9522-46F2-8618-ED94EBC4DF07}"/>
              </a:ext>
            </a:extLst>
          </p:cNvPr>
          <p:cNvGrpSpPr>
            <a:grpSpLocks/>
          </p:cNvGrpSpPr>
          <p:nvPr/>
        </p:nvGrpSpPr>
        <p:grpSpPr bwMode="auto">
          <a:xfrm>
            <a:off x="8274050" y="2148416"/>
            <a:ext cx="2946400" cy="3454400"/>
            <a:chOff x="5943600" y="2125444"/>
            <a:chExt cx="2209800" cy="2590800"/>
          </a:xfrm>
        </p:grpSpPr>
        <p:sp>
          <p:nvSpPr>
            <p:cNvPr id="25" name="矩形 24">
              <a:extLst>
                <a:ext uri="{FF2B5EF4-FFF2-40B4-BE49-F238E27FC236}">
                  <a16:creationId xmlns:a16="http://schemas.microsoft.com/office/drawing/2014/main" id="{8BD503F8-FC36-48DC-B6F2-5B3654CA39C9}"/>
                </a:ext>
              </a:extLst>
            </p:cNvPr>
            <p:cNvSpPr/>
            <p:nvPr/>
          </p:nvSpPr>
          <p:spPr>
            <a:xfrm>
              <a:off x="5943600" y="2125444"/>
              <a:ext cx="2209800" cy="66675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26" name="矩形 25">
              <a:extLst>
                <a:ext uri="{FF2B5EF4-FFF2-40B4-BE49-F238E27FC236}">
                  <a16:creationId xmlns:a16="http://schemas.microsoft.com/office/drawing/2014/main" id="{B2D573CC-8169-4F94-AD0D-81EFCF247B32}"/>
                </a:ext>
              </a:extLst>
            </p:cNvPr>
            <p:cNvSpPr/>
            <p:nvPr/>
          </p:nvSpPr>
          <p:spPr>
            <a:xfrm>
              <a:off x="5943600" y="2798544"/>
              <a:ext cx="2209800" cy="19177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nvGrpSpPr>
            <p:cNvPr id="27" name="组合 7">
              <a:extLst>
                <a:ext uri="{FF2B5EF4-FFF2-40B4-BE49-F238E27FC236}">
                  <a16:creationId xmlns:a16="http://schemas.microsoft.com/office/drawing/2014/main" id="{2BD9F0BB-48B4-4E27-9923-BE4507C2F7CC}"/>
                </a:ext>
              </a:extLst>
            </p:cNvPr>
            <p:cNvGrpSpPr>
              <a:grpSpLocks/>
            </p:cNvGrpSpPr>
            <p:nvPr/>
          </p:nvGrpSpPr>
          <p:grpSpPr bwMode="auto">
            <a:xfrm>
              <a:off x="6038632" y="3224784"/>
              <a:ext cx="2002809" cy="1132046"/>
              <a:chOff x="2585012" y="752816"/>
              <a:chExt cx="3226762" cy="945589"/>
            </a:xfrm>
          </p:grpSpPr>
          <p:sp>
            <p:nvSpPr>
              <p:cNvPr id="30" name="文本框 66">
                <a:extLst>
                  <a:ext uri="{FF2B5EF4-FFF2-40B4-BE49-F238E27FC236}">
                    <a16:creationId xmlns:a16="http://schemas.microsoft.com/office/drawing/2014/main" id="{08170027-2952-4719-A418-0D9E7C600A73}"/>
                  </a:ext>
                </a:extLst>
              </p:cNvPr>
              <p:cNvSpPr txBox="1">
                <a:spLocks noChangeArrowheads="1"/>
              </p:cNvSpPr>
              <p:nvPr/>
            </p:nvSpPr>
            <p:spPr bwMode="auto">
              <a:xfrm>
                <a:off x="2915304" y="1447749"/>
                <a:ext cx="2814868" cy="25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1200"/>
                  </a:lnSpc>
                </a:pPr>
                <a:r>
                  <a:rPr lang="vi-VN" altLang="zh-CN" sz="1800" dirty="0">
                    <a:latin typeface="Helvetica" panose="020B0604020202020204" pitchFamily="34" charset="0"/>
                    <a:ea typeface="微软雅黑" panose="020B0503020204020204" pitchFamily="34" charset="-122"/>
                    <a:cs typeface="Arial" panose="020B0604020202020204" pitchFamily="34" charset="0"/>
                  </a:rPr>
                  <a:t>*******************************************</a:t>
                </a:r>
                <a:endParaRPr lang="zh-CN" altLang="en-US" sz="1800" dirty="0">
                  <a:latin typeface="Helvetica" panose="020B0604020202020204" pitchFamily="34" charset="0"/>
                  <a:ea typeface="微软雅黑" panose="020B0503020204020204" pitchFamily="34" charset="-122"/>
                  <a:cs typeface="Arial" panose="020B0604020202020204" pitchFamily="34" charset="0"/>
                </a:endParaRPr>
              </a:p>
            </p:txBody>
          </p:sp>
          <p:sp>
            <p:nvSpPr>
              <p:cNvPr id="31" name="文本框 66">
                <a:extLst>
                  <a:ext uri="{FF2B5EF4-FFF2-40B4-BE49-F238E27FC236}">
                    <a16:creationId xmlns:a16="http://schemas.microsoft.com/office/drawing/2014/main" id="{41AC90BE-22CC-4390-964F-1347CC0DE720}"/>
                  </a:ext>
                </a:extLst>
              </p:cNvPr>
              <p:cNvSpPr txBox="1">
                <a:spLocks noChangeArrowheads="1"/>
              </p:cNvSpPr>
              <p:nvPr/>
            </p:nvSpPr>
            <p:spPr bwMode="auto">
              <a:xfrm>
                <a:off x="2585012" y="752816"/>
                <a:ext cx="3226762" cy="44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vi-VN" altLang="zh-CN" sz="2000" b="1" dirty="0">
                    <a:latin typeface="Helvetica" panose="020B0604020202020204" pitchFamily="34" charset="0"/>
                    <a:ea typeface="SimSun-ExtB" panose="02010609060101010101" pitchFamily="49" charset="-122"/>
                    <a:cs typeface="Arial" panose="020B0604020202020204" pitchFamily="34" charset="0"/>
                  </a:rPr>
                  <a:t>Xây Dựng Website Bán </a:t>
                </a:r>
                <a:r>
                  <a:rPr lang="en-US" altLang="zh-CN" sz="2000" b="1" dirty="0" err="1">
                    <a:latin typeface="Helvetica" panose="020B0604020202020204" pitchFamily="34" charset="0"/>
                    <a:ea typeface="SimSun-ExtB" panose="02010609060101010101" pitchFamily="49" charset="-122"/>
                    <a:cs typeface="Arial" panose="020B0604020202020204" pitchFamily="34" charset="0"/>
                  </a:rPr>
                  <a:t>Giày</a:t>
                </a:r>
                <a:r>
                  <a:rPr lang="en-US" altLang="zh-CN" sz="2000" b="1" dirty="0">
                    <a:latin typeface="Helvetica" panose="020B0604020202020204" pitchFamily="34" charset="0"/>
                    <a:ea typeface="SimSun-ExtB" panose="02010609060101010101" pitchFamily="49" charset="-122"/>
                    <a:cs typeface="Arial" panose="020B0604020202020204" pitchFamily="34" charset="0"/>
                  </a:rPr>
                  <a:t> </a:t>
                </a:r>
                <a:r>
                  <a:rPr lang="en-US" altLang="zh-CN" sz="2000" b="1" dirty="0" err="1">
                    <a:latin typeface="Helvetica" panose="020B0604020202020204" pitchFamily="34" charset="0"/>
                    <a:ea typeface="SimSun-ExtB" panose="02010609060101010101" pitchFamily="49" charset="-122"/>
                    <a:cs typeface="Arial" panose="020B0604020202020204" pitchFamily="34" charset="0"/>
                  </a:rPr>
                  <a:t>Thể</a:t>
                </a:r>
                <a:r>
                  <a:rPr lang="en-US" altLang="zh-CN" sz="2000" b="1" dirty="0">
                    <a:latin typeface="Helvetica" panose="020B0604020202020204" pitchFamily="34" charset="0"/>
                    <a:ea typeface="SimSun-ExtB" panose="02010609060101010101" pitchFamily="49" charset="-122"/>
                    <a:cs typeface="Arial" panose="020B0604020202020204" pitchFamily="34" charset="0"/>
                  </a:rPr>
                  <a:t> Thao</a:t>
                </a:r>
                <a:endParaRPr lang="zh-CN" altLang="en-US" sz="2000" b="1" dirty="0">
                  <a:latin typeface="Helvetica" panose="020B0604020202020204" pitchFamily="34" charset="0"/>
                  <a:ea typeface="SimSun-ExtB" panose="02010609060101010101" pitchFamily="49" charset="-122"/>
                  <a:cs typeface="Arial" panose="020B0604020202020204" pitchFamily="34" charset="0"/>
                </a:endParaRPr>
              </a:p>
            </p:txBody>
          </p:sp>
        </p:grpSp>
        <p:sp>
          <p:nvSpPr>
            <p:cNvPr id="28" name="文本框 13">
              <a:extLst>
                <a:ext uri="{FF2B5EF4-FFF2-40B4-BE49-F238E27FC236}">
                  <a16:creationId xmlns:a16="http://schemas.microsoft.com/office/drawing/2014/main" id="{20158415-0E1C-461C-9EC5-B408DB3B33C4}"/>
                </a:ext>
              </a:extLst>
            </p:cNvPr>
            <p:cNvSpPr txBox="1">
              <a:spLocks noChangeArrowheads="1"/>
            </p:cNvSpPr>
            <p:nvPr/>
          </p:nvSpPr>
          <p:spPr bwMode="auto">
            <a:xfrm>
              <a:off x="6721968" y="2152997"/>
              <a:ext cx="65306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vi-VN" altLang="zh-CN" sz="4800">
                  <a:solidFill>
                    <a:schemeClr val="bg1"/>
                  </a:solidFill>
                  <a:latin typeface="Helvetica" panose="020B0604020202020204" pitchFamily="34" charset="0"/>
                  <a:ea typeface="SimSun-ExtB" panose="02010609060101010101" pitchFamily="49" charset="-122"/>
                  <a:cs typeface="Arial" panose="020B0604020202020204" pitchFamily="34" charset="0"/>
                </a:rPr>
                <a:t>03</a:t>
              </a:r>
              <a:endParaRPr lang="zh-CN" altLang="en-US" sz="4800"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Tree>
    <p:extLst>
      <p:ext uri="{BB962C8B-B14F-4D97-AF65-F5344CB8AC3E}">
        <p14:creationId xmlns:p14="http://schemas.microsoft.com/office/powerpoint/2010/main" val="3780330086"/>
      </p:ext>
    </p:extLst>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3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anim calcmode="lin" valueType="num">
                                      <p:cBhvr>
                                        <p:cTn id="13" dur="750" fill="hold"/>
                                        <p:tgtEl>
                                          <p:spTgt spid="15"/>
                                        </p:tgtEl>
                                        <p:attrNameLst>
                                          <p:attrName>ppt_x</p:attrName>
                                        </p:attrNameLst>
                                      </p:cBhvr>
                                      <p:tavLst>
                                        <p:tav tm="0">
                                          <p:val>
                                            <p:strVal val="#ppt_x"/>
                                          </p:val>
                                        </p:tav>
                                        <p:tav tm="100000">
                                          <p:val>
                                            <p:strVal val="#ppt_x"/>
                                          </p:val>
                                        </p:tav>
                                      </p:tavLst>
                                    </p:anim>
                                    <p:anim calcmode="lin" valueType="num">
                                      <p:cBhvr>
                                        <p:cTn id="14" dur="75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6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750"/>
                                        <p:tgtEl>
                                          <p:spTgt spid="24"/>
                                        </p:tgtEl>
                                      </p:cBhvr>
                                    </p:animEffect>
                                    <p:anim calcmode="lin" valueType="num">
                                      <p:cBhvr>
                                        <p:cTn id="18" dur="750" fill="hold"/>
                                        <p:tgtEl>
                                          <p:spTgt spid="24"/>
                                        </p:tgtEl>
                                        <p:attrNameLst>
                                          <p:attrName>ppt_x</p:attrName>
                                        </p:attrNameLst>
                                      </p:cBhvr>
                                      <p:tavLst>
                                        <p:tav tm="0">
                                          <p:val>
                                            <p:strVal val="#ppt_x"/>
                                          </p:val>
                                        </p:tav>
                                        <p:tav tm="100000">
                                          <p:val>
                                            <p:strVal val="#ppt_x"/>
                                          </p:val>
                                        </p:tav>
                                      </p:tavLst>
                                    </p:anim>
                                    <p:anim calcmode="lin" valueType="num">
                                      <p:cBhvr>
                                        <p:cTn id="19"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淘宝网chenying0907出品 2"/>
          <p:cNvGrpSpPr/>
          <p:nvPr/>
        </p:nvGrpSpPr>
        <p:grpSpPr>
          <a:xfrm>
            <a:off x="0" y="1972737"/>
            <a:ext cx="12192000" cy="3031059"/>
            <a:chOff x="0" y="1972737"/>
            <a:chExt cx="12192000" cy="3031059"/>
          </a:xfrm>
        </p:grpSpPr>
        <p:sp>
          <p:nvSpPr>
            <p:cNvPr id="11" name="淘宝网chenying0907出品 10"/>
            <p:cNvSpPr/>
            <p:nvPr/>
          </p:nvSpPr>
          <p:spPr>
            <a:xfrm>
              <a:off x="0" y="1972739"/>
              <a:ext cx="12192000" cy="303105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p:nvPr/>
          </p:nvSpPr>
          <p:spPr>
            <a:xfrm flipV="1">
              <a:off x="0" y="1972737"/>
              <a:ext cx="1880268" cy="3031057"/>
            </a:xfrm>
            <a:prstGeom prst="triangle">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0" y="1972739"/>
              <a:ext cx="2272911" cy="3031057"/>
            </a:xfrm>
            <a:prstGeom prst="parallelogram">
              <a:avLst>
                <a:gd name="adj" fmla="val 82508"/>
              </a:avLst>
            </a:prstGeom>
            <a:solidFill>
              <a:srgbClr val="4E52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平行四边形 12"/>
          <p:cNvSpPr/>
          <p:nvPr/>
        </p:nvSpPr>
        <p:spPr>
          <a:xfrm>
            <a:off x="7554968" y="1972739"/>
            <a:ext cx="2272911" cy="3031057"/>
          </a:xfrm>
          <a:prstGeom prst="parallelogram">
            <a:avLst>
              <a:gd name="adj" fmla="val 83067"/>
            </a:avLst>
          </a:prstGeom>
          <a:solidFill>
            <a:srgbClr val="4E52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网chenying0907出品 19"/>
          <p:cNvSpPr/>
          <p:nvPr/>
        </p:nvSpPr>
        <p:spPr>
          <a:xfrm>
            <a:off x="1855728" y="5137560"/>
            <a:ext cx="5435223" cy="458715"/>
          </a:xfrm>
          <a:prstGeom prst="rect">
            <a:avLst/>
          </a:prstGeom>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r>
              <a:rPr lang="en-US" altLang="zh-CN" sz="2000" dirty="0">
                <a:solidFill>
                  <a:schemeClr val="tx1">
                    <a:lumMod val="65000"/>
                    <a:lumOff val="35000"/>
                  </a:schemeClr>
                </a:solidFill>
                <a:latin typeface="微软雅黑" panose="020B0503020204020204" charset="-122"/>
                <a:ea typeface="微软雅黑" panose="020B0503020204020204" charset="-122"/>
                <a:sym typeface="+mn-ea"/>
              </a:rPr>
              <a:t>THAO SNEAKER</a:t>
            </a:r>
            <a:r>
              <a:rPr lang="vi-VN" altLang="zh-CN" sz="2000" dirty="0">
                <a:solidFill>
                  <a:schemeClr val="tx1">
                    <a:lumMod val="65000"/>
                    <a:lumOff val="35000"/>
                  </a:schemeClr>
                </a:solidFill>
                <a:latin typeface="微软雅黑" panose="020B0503020204020204" charset="-122"/>
                <a:ea typeface="微软雅黑" panose="020B0503020204020204" charset="-122"/>
                <a:sym typeface="+mn-ea"/>
              </a:rPr>
              <a:t> – </a:t>
            </a:r>
            <a:r>
              <a:rPr lang="en-US" altLang="zh-CN" sz="2000" dirty="0">
                <a:solidFill>
                  <a:schemeClr val="tx1">
                    <a:lumMod val="65000"/>
                    <a:lumOff val="35000"/>
                  </a:schemeClr>
                </a:solidFill>
                <a:latin typeface="微软雅黑" panose="020B0503020204020204" charset="-122"/>
                <a:ea typeface="微软雅黑" panose="020B0503020204020204" charset="-122"/>
                <a:sym typeface="+mn-ea"/>
              </a:rPr>
              <a:t>Nice shoes</a:t>
            </a:r>
            <a:endParaRPr kumimoji="0" lang="zh-CN" altLang="zh-CN" sz="2000" b="0" i="0" u="none" strike="noStrike" kern="0" cap="none" spc="300" normalizeH="0" baseline="0" noProof="0" dirty="0">
              <a:ln>
                <a:noFill/>
              </a:ln>
              <a:solidFill>
                <a:schemeClr val="tx1">
                  <a:lumMod val="75000"/>
                  <a:lumOff val="25000"/>
                </a:schemeClr>
              </a:solidFill>
              <a:effectLst/>
              <a:uLnTx/>
              <a:uFillTx/>
            </a:endParaRPr>
          </a:p>
        </p:txBody>
      </p:sp>
      <p:sp>
        <p:nvSpPr>
          <p:cNvPr id="22" name="淘宝网chenying0907出品 21"/>
          <p:cNvSpPr txBox="1"/>
          <p:nvPr/>
        </p:nvSpPr>
        <p:spPr>
          <a:xfrm>
            <a:off x="532009" y="1228982"/>
            <a:ext cx="816249" cy="707886"/>
          </a:xfrm>
          <a:prstGeom prst="rect">
            <a:avLst/>
          </a:prstGeom>
          <a:noFill/>
        </p:spPr>
        <p:txBody>
          <a:bodyPr wrap="none" rtlCol="0">
            <a:spAutoFit/>
          </a:bodyPr>
          <a:lstStyle/>
          <a:p>
            <a:r>
              <a:rPr lang="vi-VN" altLang="zh-CN" sz="4000" b="1" dirty="0">
                <a:solidFill>
                  <a:srgbClr val="6E6C79"/>
                </a:solidFill>
                <a:latin typeface="微软雅黑" panose="020B0503020204020204" charset="-122"/>
                <a:ea typeface="微软雅黑" panose="020B0503020204020204" charset="-122"/>
              </a:rPr>
              <a:t>01</a:t>
            </a:r>
            <a:endParaRPr lang="zh-CN" altLang="zh-CN" sz="4000" b="1" dirty="0">
              <a:solidFill>
                <a:srgbClr val="6E6C79"/>
              </a:solidFill>
              <a:latin typeface="微软雅黑" panose="020B0503020204020204" charset="-122"/>
              <a:ea typeface="微软雅黑" panose="020B0503020204020204" charset="-122"/>
            </a:endParaRPr>
          </a:p>
        </p:txBody>
      </p:sp>
      <p:sp>
        <p:nvSpPr>
          <p:cNvPr id="25" name="淘宝网chenying0907出品 24"/>
          <p:cNvSpPr/>
          <p:nvPr/>
        </p:nvSpPr>
        <p:spPr>
          <a:xfrm rot="19953755" flipH="1">
            <a:off x="879131" y="5187323"/>
            <a:ext cx="273561" cy="235828"/>
          </a:xfrm>
          <a:custGeom>
            <a:avLst/>
            <a:gdLst>
              <a:gd name="connsiteX0" fmla="*/ 719137 w 1438275"/>
              <a:gd name="connsiteY0" fmla="*/ 316102 h 1239892"/>
              <a:gd name="connsiteX1" fmla="*/ 269137 w 1438275"/>
              <a:gd name="connsiteY1" fmla="*/ 1072102 h 1239892"/>
              <a:gd name="connsiteX2" fmla="*/ 1169137 w 1438275"/>
              <a:gd name="connsiteY2" fmla="*/ 1072102 h 1239892"/>
              <a:gd name="connsiteX3" fmla="*/ 719138 w 1438275"/>
              <a:gd name="connsiteY3" fmla="*/ 0 h 1239892"/>
              <a:gd name="connsiteX4" fmla="*/ 1438275 w 1438275"/>
              <a:gd name="connsiteY4" fmla="*/ 1239892 h 1239892"/>
              <a:gd name="connsiteX5" fmla="*/ 0 w 1438275"/>
              <a:gd name="connsiteY5" fmla="*/ 1239892 h 123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275" h="1239892">
                <a:moveTo>
                  <a:pt x="719137" y="316102"/>
                </a:moveTo>
                <a:lnTo>
                  <a:pt x="269137" y="1072102"/>
                </a:lnTo>
                <a:lnTo>
                  <a:pt x="1169137" y="1072102"/>
                </a:lnTo>
                <a:close/>
                <a:moveTo>
                  <a:pt x="719138" y="0"/>
                </a:moveTo>
                <a:lnTo>
                  <a:pt x="1438275" y="1239892"/>
                </a:lnTo>
                <a:lnTo>
                  <a:pt x="0" y="123989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网chenying0907出品 25"/>
          <p:cNvSpPr/>
          <p:nvPr/>
        </p:nvSpPr>
        <p:spPr>
          <a:xfrm rot="1146988" flipH="1">
            <a:off x="298768" y="5341263"/>
            <a:ext cx="345678" cy="29799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淘宝网chenying0907出品 27"/>
          <p:cNvSpPr/>
          <p:nvPr/>
        </p:nvSpPr>
        <p:spPr>
          <a:xfrm rot="913722" flipH="1">
            <a:off x="1472555" y="5354654"/>
            <a:ext cx="133743" cy="11529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淘宝网chenying0907出品 28"/>
          <p:cNvSpPr txBox="1"/>
          <p:nvPr/>
        </p:nvSpPr>
        <p:spPr>
          <a:xfrm>
            <a:off x="2177361" y="2003857"/>
            <a:ext cx="5377607" cy="1015663"/>
          </a:xfrm>
          <a:prstGeom prst="rect">
            <a:avLst/>
          </a:prstGeom>
          <a:noFill/>
        </p:spPr>
        <p:txBody>
          <a:bodyPr wrap="square" rtlCol="0">
            <a:spAutoFit/>
          </a:bodyPr>
          <a:lstStyle/>
          <a:p>
            <a:r>
              <a:rPr lang="en-US" altLang="zh-CN" sz="6000" b="1" dirty="0">
                <a:solidFill>
                  <a:srgbClr val="D5495F">
                    <a:alpha val="7000"/>
                  </a:srgbClr>
                </a:solidFill>
              </a:rPr>
              <a:t>THAO SNEAKER</a:t>
            </a:r>
            <a:endParaRPr lang="zh-CN" altLang="en-US" sz="6000" b="1" dirty="0">
              <a:solidFill>
                <a:srgbClr val="D5495F">
                  <a:alpha val="7000"/>
                </a:srgbClr>
              </a:solidFill>
            </a:endParaRPr>
          </a:p>
        </p:txBody>
      </p:sp>
      <p:sp>
        <p:nvSpPr>
          <p:cNvPr id="8" name="淘宝网chenying0907出品 7"/>
          <p:cNvSpPr/>
          <p:nvPr/>
        </p:nvSpPr>
        <p:spPr>
          <a:xfrm>
            <a:off x="1616852" y="1589079"/>
            <a:ext cx="144000" cy="144000"/>
          </a:xfrm>
          <a:prstGeom prst="ellipse">
            <a:avLst/>
          </a:prstGeom>
          <a:solidFill>
            <a:srgbClr val="B1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淘宝网chenying0907出品 29"/>
          <p:cNvSpPr/>
          <p:nvPr/>
        </p:nvSpPr>
        <p:spPr>
          <a:xfrm>
            <a:off x="1964227" y="1589079"/>
            <a:ext cx="144000" cy="144000"/>
          </a:xfrm>
          <a:prstGeom prst="ellipse">
            <a:avLst/>
          </a:prstGeom>
          <a:solidFill>
            <a:srgbClr val="B1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淘宝网chenying0907出品 30"/>
          <p:cNvSpPr/>
          <p:nvPr/>
        </p:nvSpPr>
        <p:spPr>
          <a:xfrm>
            <a:off x="2299177" y="1589079"/>
            <a:ext cx="144000" cy="144000"/>
          </a:xfrm>
          <a:prstGeom prst="ellipse">
            <a:avLst/>
          </a:prstGeom>
          <a:solidFill>
            <a:srgbClr val="B1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3AE07D4-D0D7-430C-B681-6EC94B2CE0E9}"/>
              </a:ext>
            </a:extLst>
          </p:cNvPr>
          <p:cNvSpPr/>
          <p:nvPr/>
        </p:nvSpPr>
        <p:spPr>
          <a:xfrm>
            <a:off x="304537" y="235594"/>
            <a:ext cx="2060179" cy="400110"/>
          </a:xfrm>
          <a:prstGeom prst="rect">
            <a:avLst/>
          </a:prstGeom>
        </p:spPr>
        <p:txBody>
          <a:bodyPr wrap="none">
            <a:spAutoFit/>
          </a:bodyPr>
          <a:lstStyle/>
          <a:p>
            <a:r>
              <a:rPr lang="vi-VN" altLang="zh-CN" sz="2000" b="1" dirty="0">
                <a:solidFill>
                  <a:schemeClr val="tx1">
                    <a:lumMod val="75000"/>
                    <a:lumOff val="25000"/>
                  </a:schemeClr>
                </a:solidFill>
                <a:latin typeface="微软雅黑" panose="020B0503020204020204" charset="-122"/>
                <a:ea typeface="微软雅黑" panose="020B0503020204020204" charset="-122"/>
              </a:rPr>
              <a:t>***************</a:t>
            </a:r>
            <a:endParaRPr lang="zh-CN" sz="2000" b="1" dirty="0">
              <a:solidFill>
                <a:schemeClr val="tx1">
                  <a:lumMod val="75000"/>
                  <a:lumOff val="25000"/>
                </a:schemeClr>
              </a:solidFill>
              <a:latin typeface="微软雅黑" panose="020B0503020204020204" charset="-122"/>
              <a:ea typeface="微软雅黑" panose="020B0503020204020204" charset="-122"/>
            </a:endParaRPr>
          </a:p>
        </p:txBody>
      </p:sp>
      <p:sp>
        <p:nvSpPr>
          <p:cNvPr id="35" name="淘宝网chenying0907出品 24"/>
          <p:cNvSpPr/>
          <p:nvPr/>
        </p:nvSpPr>
        <p:spPr>
          <a:xfrm rot="19953755" flipH="1">
            <a:off x="11159792" y="1234255"/>
            <a:ext cx="273561" cy="235828"/>
          </a:xfrm>
          <a:custGeom>
            <a:avLst/>
            <a:gdLst>
              <a:gd name="connsiteX0" fmla="*/ 719137 w 1438275"/>
              <a:gd name="connsiteY0" fmla="*/ 316102 h 1239892"/>
              <a:gd name="connsiteX1" fmla="*/ 269137 w 1438275"/>
              <a:gd name="connsiteY1" fmla="*/ 1072102 h 1239892"/>
              <a:gd name="connsiteX2" fmla="*/ 1169137 w 1438275"/>
              <a:gd name="connsiteY2" fmla="*/ 1072102 h 1239892"/>
              <a:gd name="connsiteX3" fmla="*/ 719138 w 1438275"/>
              <a:gd name="connsiteY3" fmla="*/ 0 h 1239892"/>
              <a:gd name="connsiteX4" fmla="*/ 1438275 w 1438275"/>
              <a:gd name="connsiteY4" fmla="*/ 1239892 h 1239892"/>
              <a:gd name="connsiteX5" fmla="*/ 0 w 1438275"/>
              <a:gd name="connsiteY5" fmla="*/ 1239892 h 123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275" h="1239892">
                <a:moveTo>
                  <a:pt x="719137" y="316102"/>
                </a:moveTo>
                <a:lnTo>
                  <a:pt x="269137" y="1072102"/>
                </a:lnTo>
                <a:lnTo>
                  <a:pt x="1169137" y="1072102"/>
                </a:lnTo>
                <a:close/>
                <a:moveTo>
                  <a:pt x="719138" y="0"/>
                </a:moveTo>
                <a:lnTo>
                  <a:pt x="1438275" y="1239892"/>
                </a:lnTo>
                <a:lnTo>
                  <a:pt x="0" y="123989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淘宝网chenying0907出品 25"/>
          <p:cNvSpPr/>
          <p:nvPr/>
        </p:nvSpPr>
        <p:spPr>
          <a:xfrm rot="1146988" flipH="1">
            <a:off x="10579429" y="1388195"/>
            <a:ext cx="345678" cy="29799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淘宝网chenying0907出品 27"/>
          <p:cNvSpPr/>
          <p:nvPr/>
        </p:nvSpPr>
        <p:spPr>
          <a:xfrm rot="913722" flipH="1">
            <a:off x="11753216" y="1401586"/>
            <a:ext cx="133743" cy="11529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淘宝网chenying0907出品 31"/>
          <p:cNvSpPr/>
          <p:nvPr/>
        </p:nvSpPr>
        <p:spPr>
          <a:xfrm>
            <a:off x="7375295" y="1972739"/>
            <a:ext cx="4816705" cy="3031057"/>
          </a:xfrm>
          <a:custGeom>
            <a:avLst/>
            <a:gdLst>
              <a:gd name="connsiteX0" fmla="*/ 1888039 w 4816705"/>
              <a:gd name="connsiteY0" fmla="*/ 0 h 3031057"/>
              <a:gd name="connsiteX1" fmla="*/ 2272911 w 4816705"/>
              <a:gd name="connsiteY1" fmla="*/ 0 h 3031057"/>
              <a:gd name="connsiteX2" fmla="*/ 2272909 w 4816705"/>
              <a:gd name="connsiteY2" fmla="*/ 4 h 3031057"/>
              <a:gd name="connsiteX3" fmla="*/ 4816705 w 4816705"/>
              <a:gd name="connsiteY3" fmla="*/ 4 h 3031057"/>
              <a:gd name="connsiteX4" fmla="*/ 4816705 w 4816705"/>
              <a:gd name="connsiteY4" fmla="*/ 105830 h 3031057"/>
              <a:gd name="connsiteX5" fmla="*/ 2206990 w 4816705"/>
              <a:gd name="connsiteY5" fmla="*/ 105830 h 3031057"/>
              <a:gd name="connsiteX6" fmla="*/ 384872 w 4816705"/>
              <a:gd name="connsiteY6" fmla="*/ 3031057 h 3031057"/>
              <a:gd name="connsiteX7" fmla="*/ 0 w 4816705"/>
              <a:gd name="connsiteY7" fmla="*/ 3031057 h 303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6705" h="3031057">
                <a:moveTo>
                  <a:pt x="1888039" y="0"/>
                </a:moveTo>
                <a:lnTo>
                  <a:pt x="2272911" y="0"/>
                </a:lnTo>
                <a:lnTo>
                  <a:pt x="2272909" y="4"/>
                </a:lnTo>
                <a:lnTo>
                  <a:pt x="4816705" y="4"/>
                </a:lnTo>
                <a:lnTo>
                  <a:pt x="4816705" y="105830"/>
                </a:lnTo>
                <a:lnTo>
                  <a:pt x="2206990" y="105830"/>
                </a:lnTo>
                <a:lnTo>
                  <a:pt x="384872" y="3031057"/>
                </a:lnTo>
                <a:lnTo>
                  <a:pt x="0" y="303105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淘宝网chenying0907出品 21"/>
          <p:cNvSpPr txBox="1"/>
          <p:nvPr/>
        </p:nvSpPr>
        <p:spPr>
          <a:xfrm>
            <a:off x="2037389" y="3142480"/>
            <a:ext cx="4902304" cy="707886"/>
          </a:xfrm>
          <a:prstGeom prst="rect">
            <a:avLst/>
          </a:prstGeom>
          <a:noFill/>
        </p:spPr>
        <p:txBody>
          <a:bodyPr wrap="none" rtlCol="0">
            <a:spAutoFit/>
          </a:bodyPr>
          <a:lstStyle/>
          <a:p>
            <a:r>
              <a:rPr lang="vi-VN" altLang="zh-CN" sz="4000" b="1" dirty="0">
                <a:solidFill>
                  <a:srgbClr val="6E6C79"/>
                </a:solidFill>
                <a:latin typeface="Arial" panose="020B0604020202020204" pitchFamily="34" charset="0"/>
                <a:ea typeface="微软雅黑" panose="020B0503020204020204" charset="-122"/>
                <a:cs typeface="Arial" panose="020B0604020202020204" pitchFamily="34" charset="0"/>
              </a:rPr>
              <a:t>CƠ SỞ LÝ THUYẾT</a:t>
            </a:r>
            <a:endParaRPr lang="zh-CN" altLang="zh-CN" sz="4000" b="1" dirty="0">
              <a:solidFill>
                <a:srgbClr val="6E6C79"/>
              </a:solidFill>
              <a:latin typeface="Arial" panose="020B0604020202020204" pitchFamily="34" charset="0"/>
              <a:ea typeface="微软雅黑" panose="020B0503020204020204" charset="-122"/>
              <a:cs typeface="Arial" panose="020B0604020202020204" pitchFamily="34" charset="0"/>
            </a:endParaRPr>
          </a:p>
        </p:txBody>
      </p:sp>
      <p:pic>
        <p:nvPicPr>
          <p:cNvPr id="4" name="Picture 3" descr="A stack of shoes with different colors&#10;&#10;Description automatically generated">
            <a:extLst>
              <a:ext uri="{FF2B5EF4-FFF2-40B4-BE49-F238E27FC236}">
                <a16:creationId xmlns:a16="http://schemas.microsoft.com/office/drawing/2014/main" id="{F9B7211C-CDFE-3FDC-FD6D-D2EF428FD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786" y="1936868"/>
            <a:ext cx="4902304" cy="3066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10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1000" fill="hold"/>
                                        <p:tgtEl>
                                          <p:spTgt spid="25"/>
                                        </p:tgtEl>
                                        <p:attrNameLst>
                                          <p:attrName>ppt_w</p:attrName>
                                        </p:attrNameLst>
                                      </p:cBhvr>
                                      <p:tavLst>
                                        <p:tav tm="0">
                                          <p:val>
                                            <p:fltVal val="0"/>
                                          </p:val>
                                        </p:tav>
                                        <p:tav tm="100000">
                                          <p:val>
                                            <p:strVal val="#ppt_w"/>
                                          </p:val>
                                        </p:tav>
                                      </p:tavLst>
                                    </p:anim>
                                    <p:anim calcmode="lin" valueType="num">
                                      <p:cBhvr>
                                        <p:cTn id="49" dur="1000" fill="hold"/>
                                        <p:tgtEl>
                                          <p:spTgt spid="25"/>
                                        </p:tgtEl>
                                        <p:attrNameLst>
                                          <p:attrName>ppt_h</p:attrName>
                                        </p:attrNameLst>
                                      </p:cBhvr>
                                      <p:tavLst>
                                        <p:tav tm="0">
                                          <p:val>
                                            <p:fltVal val="0"/>
                                          </p:val>
                                        </p:tav>
                                        <p:tav tm="100000">
                                          <p:val>
                                            <p:strVal val="#ppt_h"/>
                                          </p:val>
                                        </p:tav>
                                      </p:tavLst>
                                    </p:anim>
                                    <p:anim calcmode="lin" valueType="num">
                                      <p:cBhvr>
                                        <p:cTn id="50" dur="1000" fill="hold"/>
                                        <p:tgtEl>
                                          <p:spTgt spid="25"/>
                                        </p:tgtEl>
                                        <p:attrNameLst>
                                          <p:attrName>style.rotation</p:attrName>
                                        </p:attrNameLst>
                                      </p:cBhvr>
                                      <p:tavLst>
                                        <p:tav tm="0">
                                          <p:val>
                                            <p:fltVal val="90"/>
                                          </p:val>
                                        </p:tav>
                                        <p:tav tm="100000">
                                          <p:val>
                                            <p:fltVal val="0"/>
                                          </p:val>
                                        </p:tav>
                                      </p:tavLst>
                                    </p:anim>
                                    <p:animEffect transition="in" filter="fade">
                                      <p:cBhvr>
                                        <p:cTn id="51" dur="1000"/>
                                        <p:tgtEl>
                                          <p:spTgt spid="25"/>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1000" fill="hold"/>
                                        <p:tgtEl>
                                          <p:spTgt spid="26"/>
                                        </p:tgtEl>
                                        <p:attrNameLst>
                                          <p:attrName>ppt_w</p:attrName>
                                        </p:attrNameLst>
                                      </p:cBhvr>
                                      <p:tavLst>
                                        <p:tav tm="0">
                                          <p:val>
                                            <p:fltVal val="0"/>
                                          </p:val>
                                        </p:tav>
                                        <p:tav tm="100000">
                                          <p:val>
                                            <p:strVal val="#ppt_w"/>
                                          </p:val>
                                        </p:tav>
                                      </p:tavLst>
                                    </p:anim>
                                    <p:anim calcmode="lin" valueType="num">
                                      <p:cBhvr>
                                        <p:cTn id="55" dur="1000" fill="hold"/>
                                        <p:tgtEl>
                                          <p:spTgt spid="26"/>
                                        </p:tgtEl>
                                        <p:attrNameLst>
                                          <p:attrName>ppt_h</p:attrName>
                                        </p:attrNameLst>
                                      </p:cBhvr>
                                      <p:tavLst>
                                        <p:tav tm="0">
                                          <p:val>
                                            <p:fltVal val="0"/>
                                          </p:val>
                                        </p:tav>
                                        <p:tav tm="100000">
                                          <p:val>
                                            <p:strVal val="#ppt_h"/>
                                          </p:val>
                                        </p:tav>
                                      </p:tavLst>
                                    </p:anim>
                                    <p:anim calcmode="lin" valueType="num">
                                      <p:cBhvr>
                                        <p:cTn id="56" dur="1000" fill="hold"/>
                                        <p:tgtEl>
                                          <p:spTgt spid="26"/>
                                        </p:tgtEl>
                                        <p:attrNameLst>
                                          <p:attrName>style.rotation</p:attrName>
                                        </p:attrNameLst>
                                      </p:cBhvr>
                                      <p:tavLst>
                                        <p:tav tm="0">
                                          <p:val>
                                            <p:fltVal val="90"/>
                                          </p:val>
                                        </p:tav>
                                        <p:tav tm="100000">
                                          <p:val>
                                            <p:fltVal val="0"/>
                                          </p:val>
                                        </p:tav>
                                      </p:tavLst>
                                    </p:anim>
                                    <p:animEffect transition="in" filter="fade">
                                      <p:cBhvr>
                                        <p:cTn id="57" dur="1000"/>
                                        <p:tgtEl>
                                          <p:spTgt spid="26"/>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1000" fill="hold"/>
                                        <p:tgtEl>
                                          <p:spTgt spid="28"/>
                                        </p:tgtEl>
                                        <p:attrNameLst>
                                          <p:attrName>ppt_w</p:attrName>
                                        </p:attrNameLst>
                                      </p:cBhvr>
                                      <p:tavLst>
                                        <p:tav tm="0">
                                          <p:val>
                                            <p:fltVal val="0"/>
                                          </p:val>
                                        </p:tav>
                                        <p:tav tm="100000">
                                          <p:val>
                                            <p:strVal val="#ppt_w"/>
                                          </p:val>
                                        </p:tav>
                                      </p:tavLst>
                                    </p:anim>
                                    <p:anim calcmode="lin" valueType="num">
                                      <p:cBhvr>
                                        <p:cTn id="61" dur="1000" fill="hold"/>
                                        <p:tgtEl>
                                          <p:spTgt spid="28"/>
                                        </p:tgtEl>
                                        <p:attrNameLst>
                                          <p:attrName>ppt_h</p:attrName>
                                        </p:attrNameLst>
                                      </p:cBhvr>
                                      <p:tavLst>
                                        <p:tav tm="0">
                                          <p:val>
                                            <p:fltVal val="0"/>
                                          </p:val>
                                        </p:tav>
                                        <p:tav tm="100000">
                                          <p:val>
                                            <p:strVal val="#ppt_h"/>
                                          </p:val>
                                        </p:tav>
                                      </p:tavLst>
                                    </p:anim>
                                    <p:anim calcmode="lin" valueType="num">
                                      <p:cBhvr>
                                        <p:cTn id="62" dur="1000" fill="hold"/>
                                        <p:tgtEl>
                                          <p:spTgt spid="28"/>
                                        </p:tgtEl>
                                        <p:attrNameLst>
                                          <p:attrName>style.rotation</p:attrName>
                                        </p:attrNameLst>
                                      </p:cBhvr>
                                      <p:tavLst>
                                        <p:tav tm="0">
                                          <p:val>
                                            <p:fltVal val="90"/>
                                          </p:val>
                                        </p:tav>
                                        <p:tav tm="100000">
                                          <p:val>
                                            <p:fltVal val="0"/>
                                          </p:val>
                                        </p:tav>
                                      </p:tavLst>
                                    </p:anim>
                                    <p:animEffect transition="in" filter="fade">
                                      <p:cBhvr>
                                        <p:cTn id="63" dur="1000"/>
                                        <p:tgtEl>
                                          <p:spTgt spid="28"/>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1000" fill="hold"/>
                                        <p:tgtEl>
                                          <p:spTgt spid="35"/>
                                        </p:tgtEl>
                                        <p:attrNameLst>
                                          <p:attrName>ppt_w</p:attrName>
                                        </p:attrNameLst>
                                      </p:cBhvr>
                                      <p:tavLst>
                                        <p:tav tm="0">
                                          <p:val>
                                            <p:fltVal val="0"/>
                                          </p:val>
                                        </p:tav>
                                        <p:tav tm="100000">
                                          <p:val>
                                            <p:strVal val="#ppt_w"/>
                                          </p:val>
                                        </p:tav>
                                      </p:tavLst>
                                    </p:anim>
                                    <p:anim calcmode="lin" valueType="num">
                                      <p:cBhvr>
                                        <p:cTn id="67" dur="1000" fill="hold"/>
                                        <p:tgtEl>
                                          <p:spTgt spid="35"/>
                                        </p:tgtEl>
                                        <p:attrNameLst>
                                          <p:attrName>ppt_h</p:attrName>
                                        </p:attrNameLst>
                                      </p:cBhvr>
                                      <p:tavLst>
                                        <p:tav tm="0">
                                          <p:val>
                                            <p:fltVal val="0"/>
                                          </p:val>
                                        </p:tav>
                                        <p:tav tm="100000">
                                          <p:val>
                                            <p:strVal val="#ppt_h"/>
                                          </p:val>
                                        </p:tav>
                                      </p:tavLst>
                                    </p:anim>
                                    <p:anim calcmode="lin" valueType="num">
                                      <p:cBhvr>
                                        <p:cTn id="68" dur="1000" fill="hold"/>
                                        <p:tgtEl>
                                          <p:spTgt spid="35"/>
                                        </p:tgtEl>
                                        <p:attrNameLst>
                                          <p:attrName>style.rotation</p:attrName>
                                        </p:attrNameLst>
                                      </p:cBhvr>
                                      <p:tavLst>
                                        <p:tav tm="0">
                                          <p:val>
                                            <p:fltVal val="90"/>
                                          </p:val>
                                        </p:tav>
                                        <p:tav tm="100000">
                                          <p:val>
                                            <p:fltVal val="0"/>
                                          </p:val>
                                        </p:tav>
                                      </p:tavLst>
                                    </p:anim>
                                    <p:animEffect transition="in" filter="fade">
                                      <p:cBhvr>
                                        <p:cTn id="69" dur="1000"/>
                                        <p:tgtEl>
                                          <p:spTgt spid="35"/>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p:cTn id="72" dur="1000" fill="hold"/>
                                        <p:tgtEl>
                                          <p:spTgt spid="36"/>
                                        </p:tgtEl>
                                        <p:attrNameLst>
                                          <p:attrName>ppt_w</p:attrName>
                                        </p:attrNameLst>
                                      </p:cBhvr>
                                      <p:tavLst>
                                        <p:tav tm="0">
                                          <p:val>
                                            <p:fltVal val="0"/>
                                          </p:val>
                                        </p:tav>
                                        <p:tav tm="100000">
                                          <p:val>
                                            <p:strVal val="#ppt_w"/>
                                          </p:val>
                                        </p:tav>
                                      </p:tavLst>
                                    </p:anim>
                                    <p:anim calcmode="lin" valueType="num">
                                      <p:cBhvr>
                                        <p:cTn id="73" dur="1000" fill="hold"/>
                                        <p:tgtEl>
                                          <p:spTgt spid="36"/>
                                        </p:tgtEl>
                                        <p:attrNameLst>
                                          <p:attrName>ppt_h</p:attrName>
                                        </p:attrNameLst>
                                      </p:cBhvr>
                                      <p:tavLst>
                                        <p:tav tm="0">
                                          <p:val>
                                            <p:fltVal val="0"/>
                                          </p:val>
                                        </p:tav>
                                        <p:tav tm="100000">
                                          <p:val>
                                            <p:strVal val="#ppt_h"/>
                                          </p:val>
                                        </p:tav>
                                      </p:tavLst>
                                    </p:anim>
                                    <p:anim calcmode="lin" valueType="num">
                                      <p:cBhvr>
                                        <p:cTn id="74" dur="1000" fill="hold"/>
                                        <p:tgtEl>
                                          <p:spTgt spid="36"/>
                                        </p:tgtEl>
                                        <p:attrNameLst>
                                          <p:attrName>style.rotation</p:attrName>
                                        </p:attrNameLst>
                                      </p:cBhvr>
                                      <p:tavLst>
                                        <p:tav tm="0">
                                          <p:val>
                                            <p:fltVal val="90"/>
                                          </p:val>
                                        </p:tav>
                                        <p:tav tm="100000">
                                          <p:val>
                                            <p:fltVal val="0"/>
                                          </p:val>
                                        </p:tav>
                                      </p:tavLst>
                                    </p:anim>
                                    <p:animEffect transition="in" filter="fade">
                                      <p:cBhvr>
                                        <p:cTn id="75" dur="1000"/>
                                        <p:tgtEl>
                                          <p:spTgt spid="36"/>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p:cTn id="78" dur="1000" fill="hold"/>
                                        <p:tgtEl>
                                          <p:spTgt spid="37"/>
                                        </p:tgtEl>
                                        <p:attrNameLst>
                                          <p:attrName>ppt_w</p:attrName>
                                        </p:attrNameLst>
                                      </p:cBhvr>
                                      <p:tavLst>
                                        <p:tav tm="0">
                                          <p:val>
                                            <p:fltVal val="0"/>
                                          </p:val>
                                        </p:tav>
                                        <p:tav tm="100000">
                                          <p:val>
                                            <p:strVal val="#ppt_w"/>
                                          </p:val>
                                        </p:tav>
                                      </p:tavLst>
                                    </p:anim>
                                    <p:anim calcmode="lin" valueType="num">
                                      <p:cBhvr>
                                        <p:cTn id="79" dur="1000" fill="hold"/>
                                        <p:tgtEl>
                                          <p:spTgt spid="37"/>
                                        </p:tgtEl>
                                        <p:attrNameLst>
                                          <p:attrName>ppt_h</p:attrName>
                                        </p:attrNameLst>
                                      </p:cBhvr>
                                      <p:tavLst>
                                        <p:tav tm="0">
                                          <p:val>
                                            <p:fltVal val="0"/>
                                          </p:val>
                                        </p:tav>
                                        <p:tav tm="100000">
                                          <p:val>
                                            <p:strVal val="#ppt_h"/>
                                          </p:val>
                                        </p:tav>
                                      </p:tavLst>
                                    </p:anim>
                                    <p:anim calcmode="lin" valueType="num">
                                      <p:cBhvr>
                                        <p:cTn id="80" dur="1000" fill="hold"/>
                                        <p:tgtEl>
                                          <p:spTgt spid="37"/>
                                        </p:tgtEl>
                                        <p:attrNameLst>
                                          <p:attrName>style.rotation</p:attrName>
                                        </p:attrNameLst>
                                      </p:cBhvr>
                                      <p:tavLst>
                                        <p:tav tm="0">
                                          <p:val>
                                            <p:fltVal val="90"/>
                                          </p:val>
                                        </p:tav>
                                        <p:tav tm="100000">
                                          <p:val>
                                            <p:fltVal val="0"/>
                                          </p:val>
                                        </p:tav>
                                      </p:tavLst>
                                    </p:anim>
                                    <p:animEffect transition="in" filter="fade">
                                      <p:cBhvr>
                                        <p:cTn id="81" dur="1000"/>
                                        <p:tgtEl>
                                          <p:spTgt spid="37"/>
                                        </p:tgtEl>
                                      </p:cBhvr>
                                    </p:animEffect>
                                  </p:childTnLst>
                                </p:cTn>
                              </p:par>
                            </p:childTnLst>
                          </p:cTn>
                        </p:par>
                        <p:par>
                          <p:cTn id="82" fill="hold">
                            <p:stCondLst>
                              <p:cond delay="3750"/>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38"/>
                                        </p:tgtEl>
                                        <p:attrNameLst>
                                          <p:attrName>style.visibility</p:attrName>
                                        </p:attrNameLst>
                                      </p:cBhvr>
                                      <p:to>
                                        <p:strVal val="visible"/>
                                      </p:to>
                                    </p:set>
                                    <p:anim calcmode="lin" valueType="num">
                                      <p:cBhvr>
                                        <p:cTn id="85" dur="500" fill="hold"/>
                                        <p:tgtEl>
                                          <p:spTgt spid="38"/>
                                        </p:tgtEl>
                                        <p:attrNameLst>
                                          <p:attrName>ppt_w</p:attrName>
                                        </p:attrNameLst>
                                      </p:cBhvr>
                                      <p:tavLst>
                                        <p:tav tm="0">
                                          <p:val>
                                            <p:fltVal val="0"/>
                                          </p:val>
                                        </p:tav>
                                        <p:tav tm="100000">
                                          <p:val>
                                            <p:strVal val="#ppt_w"/>
                                          </p:val>
                                        </p:tav>
                                      </p:tavLst>
                                    </p:anim>
                                    <p:anim calcmode="lin" valueType="num">
                                      <p:cBhvr>
                                        <p:cTn id="86" dur="500" fill="hold"/>
                                        <p:tgtEl>
                                          <p:spTgt spid="38"/>
                                        </p:tgtEl>
                                        <p:attrNameLst>
                                          <p:attrName>ppt_h</p:attrName>
                                        </p:attrNameLst>
                                      </p:cBhvr>
                                      <p:tavLst>
                                        <p:tav tm="0">
                                          <p:val>
                                            <p:fltVal val="0"/>
                                          </p:val>
                                        </p:tav>
                                        <p:tav tm="100000">
                                          <p:val>
                                            <p:strVal val="#ppt_h"/>
                                          </p:val>
                                        </p:tav>
                                      </p:tavLst>
                                    </p:anim>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0" grpId="0"/>
      <p:bldP spid="22" grpId="0"/>
      <p:bldP spid="25" grpId="0" bldLvl="0" animBg="1"/>
      <p:bldP spid="26" grpId="0" bldLvl="0" animBg="1"/>
      <p:bldP spid="28" grpId="0" bldLvl="0" animBg="1"/>
      <p:bldP spid="29" grpId="0"/>
      <p:bldP spid="8" grpId="0" bldLvl="0" animBg="1"/>
      <p:bldP spid="30" grpId="0" bldLvl="0" animBg="1"/>
      <p:bldP spid="31" grpId="0" bldLvl="0" animBg="1"/>
      <p:bldP spid="35" grpId="0" bldLvl="0" animBg="1"/>
      <p:bldP spid="36" grpId="0" bldLvl="0" animBg="1"/>
      <p:bldP spid="37" grpId="0" bldLvl="0" animBg="1"/>
      <p:bldP spid="32" grpId="0" bldLvl="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5AEDCF82-698D-433C-A7F4-548245D9A0A1}"/>
              </a:ext>
            </a:extLst>
          </p:cNvPr>
          <p:cNvSpPr/>
          <p:nvPr/>
        </p:nvSpPr>
        <p:spPr>
          <a:xfrm>
            <a:off x="1347669" y="283848"/>
            <a:ext cx="9437199" cy="461665"/>
          </a:xfrm>
          <a:prstGeom prst="rect">
            <a:avLst/>
          </a:prstGeom>
        </p:spPr>
        <p:txBody>
          <a:bodyPr wrap="none">
            <a:spAutoFit/>
          </a:bodyPr>
          <a:lstStyle/>
          <a:p>
            <a:r>
              <a:rPr lang="vi-VN" alt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Những ngôn ngữ lập trình và công nghệ hỗ trợ thiết kế website</a:t>
            </a:r>
            <a:endParaRPr 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grpSp>
        <p:nvGrpSpPr>
          <p:cNvPr id="8" name="组合 7">
            <a:extLst>
              <a:ext uri="{FF2B5EF4-FFF2-40B4-BE49-F238E27FC236}">
                <a16:creationId xmlns:a16="http://schemas.microsoft.com/office/drawing/2014/main" id="{05BA513F-ECAA-4D99-926B-A1F1DF0EDF45}"/>
              </a:ext>
            </a:extLst>
          </p:cNvPr>
          <p:cNvGrpSpPr/>
          <p:nvPr/>
        </p:nvGrpSpPr>
        <p:grpSpPr>
          <a:xfrm>
            <a:off x="1184357" y="1622782"/>
            <a:ext cx="9685671" cy="3612436"/>
            <a:chOff x="1186233" y="2147341"/>
            <a:chExt cx="9685671" cy="3612436"/>
          </a:xfrm>
        </p:grpSpPr>
        <p:sp>
          <p:nvSpPr>
            <p:cNvPr id="9" name="稻壳儿小白白(http://dwz.cn/Wu2UP)">
              <a:extLst>
                <a:ext uri="{FF2B5EF4-FFF2-40B4-BE49-F238E27FC236}">
                  <a16:creationId xmlns:a16="http://schemas.microsoft.com/office/drawing/2014/main" id="{D8DCF772-B98E-418A-920C-B7EF60C073DB}"/>
                </a:ext>
              </a:extLst>
            </p:cNvPr>
            <p:cNvSpPr>
              <a:spLocks noChangeArrowheads="1"/>
            </p:cNvSpPr>
            <p:nvPr/>
          </p:nvSpPr>
          <p:spPr bwMode="auto">
            <a:xfrm>
              <a:off x="2108126" y="2273063"/>
              <a:ext cx="1098916" cy="1027947"/>
            </a:xfrm>
            <a:prstGeom prst="pentagon">
              <a:avLst/>
            </a:prstGeom>
            <a:blipFill>
              <a:blip r:embed="rId3"/>
              <a:stretch>
                <a:fillRect/>
              </a:stretch>
            </a:blipFill>
            <a:ln>
              <a:noFill/>
            </a:ln>
          </p:spPr>
          <p:txBody>
            <a:bodyPr anchor="ctr"/>
            <a:lstStyle>
              <a:lvl1pPr defTabSz="912495">
                <a:defRPr>
                  <a:solidFill>
                    <a:schemeClr val="tx1"/>
                  </a:solidFill>
                  <a:latin typeface="Arial" panose="020B0604020202020204" pitchFamily="34" charset="0"/>
                  <a:ea typeface="微软雅黑" panose="020B0503020204020204" pitchFamily="34" charset="-122"/>
                </a:defRPr>
              </a:lvl1pPr>
              <a:lvl2pPr marL="742950" indent="-285750" defTabSz="912495">
                <a:defRPr>
                  <a:solidFill>
                    <a:schemeClr val="tx1"/>
                  </a:solidFill>
                  <a:latin typeface="Arial" panose="020B0604020202020204" pitchFamily="34" charset="0"/>
                  <a:ea typeface="微软雅黑" panose="020B0503020204020204" pitchFamily="34" charset="-122"/>
                </a:defRPr>
              </a:lvl2pPr>
              <a:lvl3pPr marL="1143000" indent="-228600" defTabSz="912495">
                <a:defRPr>
                  <a:solidFill>
                    <a:schemeClr val="tx1"/>
                  </a:solidFill>
                  <a:latin typeface="Arial" panose="020B0604020202020204" pitchFamily="34" charset="0"/>
                  <a:ea typeface="微软雅黑" panose="020B0503020204020204" pitchFamily="34" charset="-122"/>
                </a:defRPr>
              </a:lvl3pPr>
              <a:lvl4pPr marL="1600200" indent="-228600" defTabSz="912495">
                <a:defRPr>
                  <a:solidFill>
                    <a:schemeClr val="tx1"/>
                  </a:solidFill>
                  <a:latin typeface="Arial" panose="020B0604020202020204" pitchFamily="34" charset="0"/>
                  <a:ea typeface="微软雅黑" panose="020B0503020204020204" pitchFamily="34" charset="-122"/>
                </a:defRPr>
              </a:lvl4pPr>
              <a:lvl5pPr marL="2057400" indent="-228600" defTabSz="912495">
                <a:defRPr>
                  <a:solidFill>
                    <a:schemeClr val="tx1"/>
                  </a:solidFill>
                  <a:latin typeface="Arial" panose="020B0604020202020204" pitchFamily="34" charset="0"/>
                  <a:ea typeface="微软雅黑" panose="020B0503020204020204" pitchFamily="34"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800">
                <a:sym typeface="Arial" panose="020B0604020202020204" pitchFamily="34" charset="0"/>
              </a:endParaRPr>
            </a:p>
          </p:txBody>
        </p:sp>
        <p:sp>
          <p:nvSpPr>
            <p:cNvPr id="10" name="稻壳儿小白白(http://dwz.cn/Wu2UP)">
              <a:extLst>
                <a:ext uri="{FF2B5EF4-FFF2-40B4-BE49-F238E27FC236}">
                  <a16:creationId xmlns:a16="http://schemas.microsoft.com/office/drawing/2014/main" id="{7316843A-4043-42EC-9B3F-9569DD19DB77}"/>
                </a:ext>
              </a:extLst>
            </p:cNvPr>
            <p:cNvSpPr>
              <a:spLocks noChangeArrowheads="1"/>
            </p:cNvSpPr>
            <p:nvPr/>
          </p:nvSpPr>
          <p:spPr bwMode="auto">
            <a:xfrm>
              <a:off x="5662539" y="2273063"/>
              <a:ext cx="977076" cy="1025105"/>
            </a:xfrm>
            <a:prstGeom prst="pentagon">
              <a:avLst/>
            </a:prstGeom>
            <a:blipFill>
              <a:blip r:embed="rId4"/>
              <a:stretch>
                <a:fillRect/>
              </a:stretch>
            </a:blipFill>
            <a:ln>
              <a:noFill/>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a:sym typeface="Arial" panose="020B0604020202020204" pitchFamily="34" charset="0"/>
              </a:endParaRPr>
            </a:p>
          </p:txBody>
        </p:sp>
        <p:sp>
          <p:nvSpPr>
            <p:cNvPr id="11" name="稻壳儿小白白(http://dwz.cn/Wu2UP)">
              <a:extLst>
                <a:ext uri="{FF2B5EF4-FFF2-40B4-BE49-F238E27FC236}">
                  <a16:creationId xmlns:a16="http://schemas.microsoft.com/office/drawing/2014/main" id="{C28BF460-CA80-45B9-A263-08E522C57647}"/>
                </a:ext>
              </a:extLst>
            </p:cNvPr>
            <p:cNvSpPr>
              <a:spLocks noChangeArrowheads="1"/>
            </p:cNvSpPr>
            <p:nvPr/>
          </p:nvSpPr>
          <p:spPr bwMode="auto">
            <a:xfrm>
              <a:off x="9158280" y="2275904"/>
              <a:ext cx="913908" cy="1022263"/>
            </a:xfrm>
            <a:prstGeom prst="pentagon">
              <a:avLst/>
            </a:prstGeom>
            <a:blipFill>
              <a:blip r:embed="rId5"/>
              <a:stretch>
                <a:fillRect/>
              </a:stretch>
            </a:blipFill>
            <a:ln>
              <a:noFill/>
            </a:ln>
          </p:spPr>
          <p:txBody>
            <a:bodyPr anchor="ctr"/>
            <a:lstStyle>
              <a:lvl1pPr defTabSz="912495">
                <a:defRPr>
                  <a:solidFill>
                    <a:schemeClr val="tx1"/>
                  </a:solidFill>
                  <a:latin typeface="Arial" panose="020B0604020202020204" pitchFamily="34" charset="0"/>
                  <a:ea typeface="微软雅黑" panose="020B0503020204020204" pitchFamily="34" charset="-122"/>
                </a:defRPr>
              </a:lvl1pPr>
              <a:lvl2pPr marL="742950" indent="-285750" defTabSz="912495">
                <a:defRPr>
                  <a:solidFill>
                    <a:schemeClr val="tx1"/>
                  </a:solidFill>
                  <a:latin typeface="Arial" panose="020B0604020202020204" pitchFamily="34" charset="0"/>
                  <a:ea typeface="微软雅黑" panose="020B0503020204020204" pitchFamily="34" charset="-122"/>
                </a:defRPr>
              </a:lvl2pPr>
              <a:lvl3pPr marL="1143000" indent="-228600" defTabSz="912495">
                <a:defRPr>
                  <a:solidFill>
                    <a:schemeClr val="tx1"/>
                  </a:solidFill>
                  <a:latin typeface="Arial" panose="020B0604020202020204" pitchFamily="34" charset="0"/>
                  <a:ea typeface="微软雅黑" panose="020B0503020204020204" pitchFamily="34" charset="-122"/>
                </a:defRPr>
              </a:lvl3pPr>
              <a:lvl4pPr marL="1600200" indent="-228600" defTabSz="912495">
                <a:defRPr>
                  <a:solidFill>
                    <a:schemeClr val="tx1"/>
                  </a:solidFill>
                  <a:latin typeface="Arial" panose="020B0604020202020204" pitchFamily="34" charset="0"/>
                  <a:ea typeface="微软雅黑" panose="020B0503020204020204" pitchFamily="34" charset="-122"/>
                </a:defRPr>
              </a:lvl4pPr>
              <a:lvl5pPr marL="2057400" indent="-228600" defTabSz="912495">
                <a:defRPr>
                  <a:solidFill>
                    <a:schemeClr val="tx1"/>
                  </a:solidFill>
                  <a:latin typeface="Arial" panose="020B0604020202020204" pitchFamily="34" charset="0"/>
                  <a:ea typeface="微软雅黑" panose="020B0503020204020204" pitchFamily="34" charset="-122"/>
                </a:defRPr>
              </a:lvl5pPr>
              <a:lvl6pPr marL="25146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defTabSz="912495"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endParaRPr lang="ru-RU" altLang="en-US" sz="2400">
                <a:sym typeface="Arial" panose="020B0604020202020204" pitchFamily="34" charset="0"/>
              </a:endParaRPr>
            </a:p>
          </p:txBody>
        </p:sp>
        <p:sp>
          <p:nvSpPr>
            <p:cNvPr id="15" name="TextBox 76">
              <a:extLst>
                <a:ext uri="{FF2B5EF4-FFF2-40B4-BE49-F238E27FC236}">
                  <a16:creationId xmlns:a16="http://schemas.microsoft.com/office/drawing/2014/main" id="{E007F0D2-8181-4557-950D-0223F04D851B}"/>
                </a:ext>
              </a:extLst>
            </p:cNvPr>
            <p:cNvSpPr txBox="1"/>
            <p:nvPr/>
          </p:nvSpPr>
          <p:spPr>
            <a:xfrm>
              <a:off x="1731744" y="3303852"/>
              <a:ext cx="1733670" cy="461665"/>
            </a:xfrm>
            <a:prstGeom prst="rect">
              <a:avLst/>
            </a:prstGeom>
            <a:noFill/>
            <a:effectLst/>
          </p:spPr>
          <p:txBody>
            <a:bodyPr wrap="square" rtlCol="0">
              <a:spAutoFit/>
            </a:bodyPr>
            <a:lstStyle/>
            <a:p>
              <a:pPr algn="ctr"/>
              <a:r>
                <a:rPr lang="vi-VN" altLang="zh-CN" sz="2400" dirty="0">
                  <a:latin typeface="+mn-ea"/>
                </a:rPr>
                <a:t>HTML</a:t>
              </a:r>
              <a:endParaRPr lang="en-US" altLang="zh-CN" sz="2400" dirty="0">
                <a:latin typeface="+mn-ea"/>
              </a:endParaRPr>
            </a:p>
          </p:txBody>
        </p:sp>
        <p:sp>
          <p:nvSpPr>
            <p:cNvPr id="16" name="文本框 15">
              <a:extLst>
                <a:ext uri="{FF2B5EF4-FFF2-40B4-BE49-F238E27FC236}">
                  <a16:creationId xmlns:a16="http://schemas.microsoft.com/office/drawing/2014/main" id="{E42F2B8E-32CA-407E-9282-26A2C4E81509}"/>
                </a:ext>
              </a:extLst>
            </p:cNvPr>
            <p:cNvSpPr txBox="1"/>
            <p:nvPr/>
          </p:nvSpPr>
          <p:spPr>
            <a:xfrm>
              <a:off x="1186233" y="3744936"/>
              <a:ext cx="2838494" cy="1772793"/>
            </a:xfrm>
            <a:prstGeom prst="rect">
              <a:avLst/>
            </a:prstGeom>
            <a:noFill/>
            <a:effectLst/>
          </p:spPr>
          <p:txBody>
            <a:bodyPr wrap="square" rtlCol="0">
              <a:spAutoFit/>
            </a:bodyPr>
            <a:lstStyle/>
            <a:p>
              <a:pPr algn="ctr">
                <a:lnSpc>
                  <a:spcPct val="130000"/>
                </a:lnSpc>
              </a:pPr>
              <a:r>
                <a:rPr lang="en-US" sz="1400" dirty="0">
                  <a:latin typeface="Arial" panose="020B0604020202020204" pitchFamily="34" charset="0"/>
                  <a:cs typeface="Arial" panose="020B0604020202020204" pitchFamily="34" charset="0"/>
                </a:rPr>
                <a:t>HTML (</a:t>
              </a:r>
              <a:r>
                <a:rPr lang="en-US" sz="1400" dirty="0" err="1">
                  <a:latin typeface="Arial" panose="020B0604020202020204" pitchFamily="34" charset="0"/>
                  <a:cs typeface="Arial" panose="020B0604020202020204" pitchFamily="34" charset="0"/>
                </a:rPr>
                <a:t>viết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tắt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Hypertext Markup Language, hay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ngữ</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Đánh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Siêu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một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ngữ</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đánh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trang</a:t>
              </a:r>
              <a:r>
                <a:rPr lang="en-US" sz="1400" dirty="0">
                  <a:latin typeface="Arial" panose="020B0604020202020204" pitchFamily="34" charset="0"/>
                  <a:cs typeface="Arial" panose="020B0604020202020204" pitchFamily="34" charset="0"/>
                </a:rPr>
                <a:t> web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World Wide Web.</a:t>
              </a: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sp>
          <p:nvSpPr>
            <p:cNvPr id="17" name="TextBox 76">
              <a:extLst>
                <a:ext uri="{FF2B5EF4-FFF2-40B4-BE49-F238E27FC236}">
                  <a16:creationId xmlns:a16="http://schemas.microsoft.com/office/drawing/2014/main" id="{5075C749-0AA6-4708-8056-36D05E3F8424}"/>
                </a:ext>
              </a:extLst>
            </p:cNvPr>
            <p:cNvSpPr txBox="1"/>
            <p:nvPr/>
          </p:nvSpPr>
          <p:spPr>
            <a:xfrm>
              <a:off x="5231041" y="3303852"/>
              <a:ext cx="1733670" cy="461665"/>
            </a:xfrm>
            <a:prstGeom prst="rect">
              <a:avLst/>
            </a:prstGeom>
            <a:noFill/>
            <a:effectLst/>
          </p:spPr>
          <p:txBody>
            <a:bodyPr wrap="square" rtlCol="0">
              <a:spAutoFit/>
            </a:bodyPr>
            <a:lstStyle/>
            <a:p>
              <a:pPr algn="ctr"/>
              <a:r>
                <a:rPr lang="vi-VN" altLang="zh-CN" sz="2400" dirty="0">
                  <a:latin typeface="+mn-ea"/>
                </a:rPr>
                <a:t>CSS</a:t>
              </a:r>
              <a:endParaRPr lang="en-US" altLang="zh-CN" sz="2400" dirty="0">
                <a:latin typeface="+mn-ea"/>
              </a:endParaRPr>
            </a:p>
          </p:txBody>
        </p:sp>
        <p:sp>
          <p:nvSpPr>
            <p:cNvPr id="18" name="文本框 17">
              <a:extLst>
                <a:ext uri="{FF2B5EF4-FFF2-40B4-BE49-F238E27FC236}">
                  <a16:creationId xmlns:a16="http://schemas.microsoft.com/office/drawing/2014/main" id="{A8762F55-1775-4701-81D5-111FD0FD8378}"/>
                </a:ext>
              </a:extLst>
            </p:cNvPr>
            <p:cNvSpPr txBox="1"/>
            <p:nvPr/>
          </p:nvSpPr>
          <p:spPr>
            <a:xfrm>
              <a:off x="4747532" y="3727804"/>
              <a:ext cx="2807089" cy="1772793"/>
            </a:xfrm>
            <a:prstGeom prst="rect">
              <a:avLst/>
            </a:prstGeom>
            <a:noFill/>
            <a:effectLst/>
          </p:spPr>
          <p:txBody>
            <a:bodyPr wrap="square" rtlCol="0">
              <a:spAutoFit/>
            </a:bodyPr>
            <a:lstStyle/>
            <a:p>
              <a:pPr algn="ctr">
                <a:lnSpc>
                  <a:spcPct val="130000"/>
                </a:lnSpc>
              </a:pPr>
              <a:r>
                <a:rPr lang="en-US" sz="1400" dirty="0">
                  <a:latin typeface="Arial" panose="020B0604020202020204" pitchFamily="34" charset="0"/>
                  <a:cs typeface="Arial" panose="020B0604020202020204" pitchFamily="34" charset="0"/>
                </a:rPr>
                <a:t>CSS (Cascading Style Sheets)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trang</a:t>
              </a:r>
              <a:r>
                <a:rPr lang="en-US" sz="1400" dirty="0">
                  <a:latin typeface="Arial" panose="020B0604020202020204" pitchFamily="34" charset="0"/>
                  <a:cs typeface="Arial" panose="020B0604020202020204" pitchFamily="34" charset="0"/>
                </a:rPr>
                <a:t> web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mình</a:t>
              </a:r>
              <a:r>
                <a:rPr lang="en-US" sz="1400" dirty="0">
                  <a:latin typeface="Arial" panose="020B0604020202020204" pitchFamily="34" charset="0"/>
                  <a:cs typeface="Arial" panose="020B0604020202020204" pitchFamily="34" charset="0"/>
                </a:rPr>
                <a:t>,</a:t>
              </a:r>
              <a:r>
                <a:rPr lang="vi-VN" sz="1400" dirty="0">
                  <a:latin typeface="Arial" panose="020B0604020202020204" pitchFamily="34" charset="0"/>
                  <a:cs typeface="Arial" panose="020B0604020202020204" pitchFamily="34" charset="0"/>
                </a:rPr>
                <a:t> định dạng các siêu văn bản dạng thô tạo ra từ HTML thành 1 bố cục website có màu sắc, ảnh nền, ...</a:t>
              </a: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sp>
          <p:nvSpPr>
            <p:cNvPr id="20" name="TextBox 76">
              <a:extLst>
                <a:ext uri="{FF2B5EF4-FFF2-40B4-BE49-F238E27FC236}">
                  <a16:creationId xmlns:a16="http://schemas.microsoft.com/office/drawing/2014/main" id="{63C70151-59EB-4DE4-8E1A-FD6FD62E3E89}"/>
                </a:ext>
              </a:extLst>
            </p:cNvPr>
            <p:cNvSpPr txBox="1"/>
            <p:nvPr/>
          </p:nvSpPr>
          <p:spPr>
            <a:xfrm>
              <a:off x="8727806" y="3303852"/>
              <a:ext cx="1733670" cy="461665"/>
            </a:xfrm>
            <a:prstGeom prst="rect">
              <a:avLst/>
            </a:prstGeom>
            <a:noFill/>
            <a:effectLst/>
          </p:spPr>
          <p:txBody>
            <a:bodyPr wrap="square" rtlCol="0">
              <a:spAutoFit/>
            </a:bodyPr>
            <a:lstStyle/>
            <a:p>
              <a:pPr algn="ctr"/>
              <a:r>
                <a:rPr lang="vi-VN" altLang="zh-CN" sz="2400" dirty="0">
                  <a:latin typeface="+mn-ea"/>
                </a:rPr>
                <a:t>JavaScript</a:t>
              </a:r>
              <a:endParaRPr lang="en-US" altLang="zh-CN" sz="2400" dirty="0">
                <a:latin typeface="+mn-ea"/>
              </a:endParaRPr>
            </a:p>
          </p:txBody>
        </p:sp>
        <p:sp>
          <p:nvSpPr>
            <p:cNvPr id="21" name="文本框 20">
              <a:extLst>
                <a:ext uri="{FF2B5EF4-FFF2-40B4-BE49-F238E27FC236}">
                  <a16:creationId xmlns:a16="http://schemas.microsoft.com/office/drawing/2014/main" id="{43284A19-707A-4EF0-8457-C70236A0A897}"/>
                </a:ext>
              </a:extLst>
            </p:cNvPr>
            <p:cNvSpPr txBox="1"/>
            <p:nvPr/>
          </p:nvSpPr>
          <p:spPr>
            <a:xfrm>
              <a:off x="8131540" y="3727804"/>
              <a:ext cx="2740364" cy="1492716"/>
            </a:xfrm>
            <a:prstGeom prst="rect">
              <a:avLst/>
            </a:prstGeom>
            <a:noFill/>
            <a:effectLst/>
          </p:spPr>
          <p:txBody>
            <a:bodyPr wrap="square" rtlCol="0">
              <a:spAutoFit/>
            </a:bodyPr>
            <a:lstStyle/>
            <a:p>
              <a:pPr algn="ctr">
                <a:lnSpc>
                  <a:spcPct val="130000"/>
                </a:lnSpc>
              </a:pPr>
              <a:r>
                <a:rPr lang="en-US" sz="1400" dirty="0" err="1">
                  <a:latin typeface="Arial" panose="020B0604020202020204" pitchFamily="34" charset="0"/>
                  <a:cs typeface="Arial" panose="020B0604020202020204" pitchFamily="34" charset="0"/>
                </a:rPr>
                <a:t>Javascript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ngữ</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trình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phổ</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thế</a:t>
              </a:r>
              <a:r>
                <a:rPr lang="en-US" sz="1400" dirty="0">
                  <a:latin typeface="Arial" panose="020B0604020202020204" pitchFamily="34" charset="0"/>
                  <a:cs typeface="Arial" panose="020B0604020202020204" pitchFamily="34" charset="0"/>
                </a:rPr>
                <a:t> </a:t>
              </a:r>
              <a:r>
                <a:rPr lang="vi-VN" sz="1400" dirty="0">
                  <a:latin typeface="Arial" panose="020B0604020202020204" pitchFamily="34" charset="0"/>
                  <a:cs typeface="Arial" panose="020B0604020202020204" pitchFamily="34" charset="0"/>
                </a:rPr>
                <a:t>giới, nó sẽ được tích hợp và nhúng trong HTML, giúp website trở nên sống động hơn.</a:t>
              </a: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22" name="直接连接符 21">
              <a:extLst>
                <a:ext uri="{FF2B5EF4-FFF2-40B4-BE49-F238E27FC236}">
                  <a16:creationId xmlns:a16="http://schemas.microsoft.com/office/drawing/2014/main" id="{51344D84-2E54-44EA-8A3F-58FD9B14FA88}"/>
                </a:ext>
              </a:extLst>
            </p:cNvPr>
            <p:cNvCxnSpPr/>
            <p:nvPr/>
          </p:nvCxnSpPr>
          <p:spPr>
            <a:xfrm>
              <a:off x="4373870" y="2147341"/>
              <a:ext cx="0" cy="3612436"/>
            </a:xfrm>
            <a:prstGeom prst="line">
              <a:avLst/>
            </a:prstGeom>
            <a:ln w="1905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ECD820-3CEE-4675-A72B-6FC224ED47A4}"/>
                </a:ext>
              </a:extLst>
            </p:cNvPr>
            <p:cNvCxnSpPr/>
            <p:nvPr/>
          </p:nvCxnSpPr>
          <p:spPr>
            <a:xfrm>
              <a:off x="7806444" y="2147341"/>
              <a:ext cx="0" cy="3612436"/>
            </a:xfrm>
            <a:prstGeom prst="line">
              <a:avLst/>
            </a:prstGeom>
            <a:ln w="1905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6016356"/>
      </p:ext>
    </p:extLst>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网chenying0907出品 13"/>
          <p:cNvSpPr/>
          <p:nvPr/>
        </p:nvSpPr>
        <p:spPr>
          <a:xfrm>
            <a:off x="2463800" y="1200150"/>
            <a:ext cx="2667000" cy="4457700"/>
          </a:xfrm>
          <a:custGeom>
            <a:avLst/>
            <a:gdLst>
              <a:gd name="connsiteX0" fmla="*/ 0 w 2667000"/>
              <a:gd name="connsiteY0" fmla="*/ 0 h 4724400"/>
              <a:gd name="connsiteX1" fmla="*/ 2667000 w 2667000"/>
              <a:gd name="connsiteY1" fmla="*/ 0 h 4724400"/>
              <a:gd name="connsiteX2" fmla="*/ 2667000 w 2667000"/>
              <a:gd name="connsiteY2" fmla="*/ 1473200 h 4724400"/>
              <a:gd name="connsiteX3" fmla="*/ 2311400 w 2667000"/>
              <a:gd name="connsiteY3" fmla="*/ 1473200 h 4724400"/>
              <a:gd name="connsiteX4" fmla="*/ 2311400 w 2667000"/>
              <a:gd name="connsiteY4" fmla="*/ 3251200 h 4724400"/>
              <a:gd name="connsiteX5" fmla="*/ 2667000 w 2667000"/>
              <a:gd name="connsiteY5" fmla="*/ 3251200 h 4724400"/>
              <a:gd name="connsiteX6" fmla="*/ 2667000 w 2667000"/>
              <a:gd name="connsiteY6" fmla="*/ 4724400 h 4724400"/>
              <a:gd name="connsiteX7" fmla="*/ 0 w 2667000"/>
              <a:gd name="connsiteY7" fmla="*/ 4724400 h 4724400"/>
              <a:gd name="connsiteX0-1" fmla="*/ 2311400 w 2667000"/>
              <a:gd name="connsiteY0-2" fmla="*/ 3251200 h 4724400"/>
              <a:gd name="connsiteX1-3" fmla="*/ 2667000 w 2667000"/>
              <a:gd name="connsiteY1-4" fmla="*/ 3251200 h 4724400"/>
              <a:gd name="connsiteX2-5" fmla="*/ 2667000 w 2667000"/>
              <a:gd name="connsiteY2-6" fmla="*/ 4724400 h 4724400"/>
              <a:gd name="connsiteX3-7" fmla="*/ 0 w 2667000"/>
              <a:gd name="connsiteY3-8" fmla="*/ 4724400 h 4724400"/>
              <a:gd name="connsiteX4-9" fmla="*/ 0 w 2667000"/>
              <a:gd name="connsiteY4-10" fmla="*/ 0 h 4724400"/>
              <a:gd name="connsiteX5-11" fmla="*/ 2667000 w 2667000"/>
              <a:gd name="connsiteY5-12" fmla="*/ 0 h 4724400"/>
              <a:gd name="connsiteX6-13" fmla="*/ 2667000 w 2667000"/>
              <a:gd name="connsiteY6-14" fmla="*/ 1473200 h 4724400"/>
              <a:gd name="connsiteX7-15" fmla="*/ 2311400 w 2667000"/>
              <a:gd name="connsiteY7-16" fmla="*/ 1473200 h 4724400"/>
              <a:gd name="connsiteX8" fmla="*/ 2402840 w 2667000"/>
              <a:gd name="connsiteY8" fmla="*/ 3342640 h 4724400"/>
              <a:gd name="connsiteX0-17" fmla="*/ 2667000 w 2667000"/>
              <a:gd name="connsiteY0-18" fmla="*/ 3251200 h 4724400"/>
              <a:gd name="connsiteX1-19" fmla="*/ 2667000 w 2667000"/>
              <a:gd name="connsiteY1-20" fmla="*/ 4724400 h 4724400"/>
              <a:gd name="connsiteX2-21" fmla="*/ 0 w 2667000"/>
              <a:gd name="connsiteY2-22" fmla="*/ 4724400 h 4724400"/>
              <a:gd name="connsiteX3-23" fmla="*/ 0 w 2667000"/>
              <a:gd name="connsiteY3-24" fmla="*/ 0 h 4724400"/>
              <a:gd name="connsiteX4-25" fmla="*/ 2667000 w 2667000"/>
              <a:gd name="connsiteY4-26" fmla="*/ 0 h 4724400"/>
              <a:gd name="connsiteX5-27" fmla="*/ 2667000 w 2667000"/>
              <a:gd name="connsiteY5-28" fmla="*/ 1473200 h 4724400"/>
              <a:gd name="connsiteX6-29" fmla="*/ 2311400 w 2667000"/>
              <a:gd name="connsiteY6-30" fmla="*/ 1473200 h 4724400"/>
              <a:gd name="connsiteX7-31" fmla="*/ 2402840 w 2667000"/>
              <a:gd name="connsiteY7-32" fmla="*/ 3342640 h 4724400"/>
              <a:gd name="connsiteX0-33" fmla="*/ 2667000 w 2667000"/>
              <a:gd name="connsiteY0-34" fmla="*/ 3251200 h 4724400"/>
              <a:gd name="connsiteX1-35" fmla="*/ 2667000 w 2667000"/>
              <a:gd name="connsiteY1-36" fmla="*/ 4724400 h 4724400"/>
              <a:gd name="connsiteX2-37" fmla="*/ 0 w 2667000"/>
              <a:gd name="connsiteY2-38" fmla="*/ 4724400 h 4724400"/>
              <a:gd name="connsiteX3-39" fmla="*/ 0 w 2667000"/>
              <a:gd name="connsiteY3-40" fmla="*/ 0 h 4724400"/>
              <a:gd name="connsiteX4-41" fmla="*/ 2667000 w 2667000"/>
              <a:gd name="connsiteY4-42" fmla="*/ 0 h 4724400"/>
              <a:gd name="connsiteX5-43" fmla="*/ 2667000 w 2667000"/>
              <a:gd name="connsiteY5-44" fmla="*/ 1473200 h 4724400"/>
              <a:gd name="connsiteX6-45" fmla="*/ 2311400 w 2667000"/>
              <a:gd name="connsiteY6-46" fmla="*/ 1473200 h 4724400"/>
              <a:gd name="connsiteX0-47" fmla="*/ 2667000 w 2667000"/>
              <a:gd name="connsiteY0-48" fmla="*/ 3251200 h 4724400"/>
              <a:gd name="connsiteX1-49" fmla="*/ 2667000 w 2667000"/>
              <a:gd name="connsiteY1-50" fmla="*/ 4724400 h 4724400"/>
              <a:gd name="connsiteX2-51" fmla="*/ 0 w 2667000"/>
              <a:gd name="connsiteY2-52" fmla="*/ 4724400 h 4724400"/>
              <a:gd name="connsiteX3-53" fmla="*/ 0 w 2667000"/>
              <a:gd name="connsiteY3-54" fmla="*/ 0 h 4724400"/>
              <a:gd name="connsiteX4-55" fmla="*/ 2667000 w 2667000"/>
              <a:gd name="connsiteY4-56" fmla="*/ 0 h 4724400"/>
              <a:gd name="connsiteX5-57" fmla="*/ 2667000 w 2667000"/>
              <a:gd name="connsiteY5-58" fmla="*/ 1473200 h 472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667000" h="4724400">
                <a:moveTo>
                  <a:pt x="2667000" y="3251200"/>
                </a:moveTo>
                <a:lnTo>
                  <a:pt x="2667000" y="4724400"/>
                </a:lnTo>
                <a:lnTo>
                  <a:pt x="0" y="4724400"/>
                </a:lnTo>
                <a:lnTo>
                  <a:pt x="0" y="0"/>
                </a:lnTo>
                <a:lnTo>
                  <a:pt x="2667000" y="0"/>
                </a:lnTo>
                <a:lnTo>
                  <a:pt x="2667000" y="1473200"/>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淘宝网chenying0907出品 4"/>
          <p:cNvSpPr/>
          <p:nvPr/>
        </p:nvSpPr>
        <p:spPr>
          <a:xfrm>
            <a:off x="2108200" y="1473200"/>
            <a:ext cx="711200" cy="3911600"/>
          </a:xfrm>
          <a:prstGeom prst="rect">
            <a:avLst/>
          </a:prstGeom>
          <a:solidFill>
            <a:srgbClr val="E8EB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淘宝网chenying0907出品 3"/>
          <p:cNvSpPr/>
          <p:nvPr/>
        </p:nvSpPr>
        <p:spPr>
          <a:xfrm>
            <a:off x="4238029" y="2642273"/>
            <a:ext cx="1848944" cy="1384995"/>
          </a:xfrm>
          <a:prstGeom prst="rect">
            <a:avLst/>
          </a:prstGeom>
        </p:spPr>
        <p:txBody>
          <a:bodyPr wrap="square">
            <a:spAutoFit/>
          </a:bodyPr>
          <a:lstStyle/>
          <a:p>
            <a:pPr algn="ctr"/>
            <a:r>
              <a:rPr lang="vi-VN" sz="2800" b="1" dirty="0">
                <a:solidFill>
                  <a:srgbClr val="FFC000"/>
                </a:solidFill>
              </a:rPr>
              <a:t>Visual Studio Code</a:t>
            </a:r>
            <a:endParaRPr lang="en-US" sz="2800" b="1" dirty="0">
              <a:solidFill>
                <a:srgbClr val="FFC000"/>
              </a:solidFill>
            </a:endParaRPr>
          </a:p>
        </p:txBody>
      </p:sp>
      <p:cxnSp>
        <p:nvCxnSpPr>
          <p:cNvPr id="11" name="淘宝网chenying0907出品 10"/>
          <p:cNvCxnSpPr/>
          <p:nvPr/>
        </p:nvCxnSpPr>
        <p:spPr>
          <a:xfrm>
            <a:off x="4637242" y="4027268"/>
            <a:ext cx="98711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淘宝网chenying0907出品 22"/>
          <p:cNvSpPr/>
          <p:nvPr/>
        </p:nvSpPr>
        <p:spPr>
          <a:xfrm>
            <a:off x="426179" y="2830732"/>
            <a:ext cx="196606" cy="119653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左中括号 1"/>
          <p:cNvSpPr/>
          <p:nvPr/>
        </p:nvSpPr>
        <p:spPr>
          <a:xfrm>
            <a:off x="5882640" y="1156335"/>
            <a:ext cx="715010" cy="4515485"/>
          </a:xfrm>
          <a:prstGeom prst="leftBracket">
            <a:avLst>
              <a:gd name="adj" fmla="val 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p:cNvSpPr txBox="1"/>
          <p:nvPr/>
        </p:nvSpPr>
        <p:spPr>
          <a:xfrm>
            <a:off x="6219509" y="1930554"/>
            <a:ext cx="5053329" cy="3416320"/>
          </a:xfrm>
          <a:prstGeom prst="rect">
            <a:avLst/>
          </a:prstGeom>
          <a:noFill/>
        </p:spPr>
        <p:txBody>
          <a:bodyPr wrap="square" rtlCol="0">
            <a:spAutoFit/>
          </a:bodyPr>
          <a:lstStyle/>
          <a:p>
            <a:pPr algn="just">
              <a:lnSpc>
                <a:spcPct val="150000"/>
              </a:lnSpc>
            </a:pPr>
            <a:r>
              <a:rPr lang="vi-VN" sz="1600" dirty="0"/>
              <a:t>Visual Studio Code là ứng dụng cho phép biên tập, soạn thảo các đoạn code để hỗ trợ trong quá trình thực hiện xây dựng, thiết kế website một cách nhanh chóng. Visual Studio Code hay còn được viết tắt là VS Code. Trình soạn thảo này vận hành mượt mà trên các nền tảng như Windows, macOS, Linux. Hơn thế nữa, VS Code còn cho khả năng tương thích với những thiết bị </a:t>
            </a:r>
            <a:r>
              <a:rPr lang="vi-VN" sz="1600" b="1" dirty="0">
                <a:hlinkClick r:id="rId3"/>
              </a:rPr>
              <a:t>máy tính</a:t>
            </a:r>
            <a:r>
              <a:rPr lang="vi-VN" sz="1600" dirty="0"/>
              <a:t> có cấu hình tầm trung vẫn có thể sử dụng dễ dàng.</a:t>
            </a:r>
            <a:endParaRPr lang="zh-CN" altLang="en-US" sz="1600" dirty="0">
              <a:latin typeface="微软雅黑" panose="020B0503020204020204" charset="-122"/>
              <a:ea typeface="微软雅黑" panose="020B0503020204020204" charset="-122"/>
            </a:endParaRPr>
          </a:p>
        </p:txBody>
      </p:sp>
      <p:sp>
        <p:nvSpPr>
          <p:cNvPr id="3" name="文本框 2"/>
          <p:cNvSpPr txBox="1"/>
          <p:nvPr/>
        </p:nvSpPr>
        <p:spPr>
          <a:xfrm>
            <a:off x="6106795" y="1473200"/>
            <a:ext cx="2626040" cy="461665"/>
          </a:xfrm>
          <a:prstGeom prst="rect">
            <a:avLst/>
          </a:prstGeom>
          <a:noFill/>
        </p:spPr>
        <p:txBody>
          <a:bodyPr wrap="none" rtlCol="0" anchor="t">
            <a:spAutoFit/>
          </a:bodyPr>
          <a:lstStyle/>
          <a:p>
            <a:pPr algn="l"/>
            <a:r>
              <a:rPr lang="zh-CN" altLang="en-US" sz="2400" dirty="0">
                <a:solidFill>
                  <a:schemeClr val="tx1">
                    <a:lumMod val="65000"/>
                    <a:lumOff val="35000"/>
                  </a:schemeClr>
                </a:solidFill>
                <a:latin typeface="方正大标宋简体" panose="02010601030101010101" charset="-122"/>
                <a:ea typeface="方正大标宋简体" panose="02010601030101010101" charset="-122"/>
                <a:sym typeface="+mn-ea"/>
              </a:rPr>
              <a:t>【</a:t>
            </a:r>
            <a:r>
              <a:rPr lang="vi-VN" altLang="zh-CN" sz="2400" dirty="0">
                <a:solidFill>
                  <a:schemeClr val="tx1">
                    <a:lumMod val="65000"/>
                    <a:lumOff val="35000"/>
                  </a:schemeClr>
                </a:solidFill>
                <a:latin typeface="方正大标宋简体" panose="02010601030101010101" charset="-122"/>
                <a:ea typeface="方正大标宋简体" panose="02010601030101010101" charset="-122"/>
                <a:sym typeface="+mn-ea"/>
              </a:rPr>
              <a:t>GIỚI THIỆU</a:t>
            </a:r>
            <a:r>
              <a:rPr lang="zh-CN" altLang="en-US" sz="2400" dirty="0">
                <a:solidFill>
                  <a:schemeClr val="tx1">
                    <a:lumMod val="65000"/>
                    <a:lumOff val="35000"/>
                  </a:schemeClr>
                </a:solidFill>
                <a:latin typeface="方正大标宋简体" panose="02010601030101010101" charset="-122"/>
                <a:ea typeface="方正大标宋简体" panose="02010601030101010101" charset="-122"/>
                <a:sym typeface="+mn-ea"/>
              </a:rPr>
              <a:t>】</a:t>
            </a:r>
          </a:p>
        </p:txBody>
      </p:sp>
      <p:sp>
        <p:nvSpPr>
          <p:cNvPr id="18" name="矩形 17">
            <a:extLst>
              <a:ext uri="{FF2B5EF4-FFF2-40B4-BE49-F238E27FC236}">
                <a16:creationId xmlns:a16="http://schemas.microsoft.com/office/drawing/2014/main" id="{F32B8D63-1ABC-4886-A055-A2EA442BC63B}"/>
              </a:ext>
            </a:extLst>
          </p:cNvPr>
          <p:cNvSpPr/>
          <p:nvPr/>
        </p:nvSpPr>
        <p:spPr>
          <a:xfrm>
            <a:off x="305435" y="164782"/>
            <a:ext cx="2915222" cy="461665"/>
          </a:xfrm>
          <a:prstGeom prst="rect">
            <a:avLst/>
          </a:prstGeom>
        </p:spPr>
        <p:txBody>
          <a:bodyPr wrap="none">
            <a:spAutoFit/>
          </a:bodyPr>
          <a:lstStyle/>
          <a:p>
            <a:r>
              <a:rPr lang="vi-VN" alt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Công Nghệ Hỗ Trợ</a:t>
            </a:r>
            <a:endParaRPr lang="zh-CN" sz="24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pic>
        <p:nvPicPr>
          <p:cNvPr id="7" name="Picture 6"/>
          <p:cNvPicPr>
            <a:picLocks noChangeAspect="1"/>
          </p:cNvPicPr>
          <p:nvPr/>
        </p:nvPicPr>
        <p:blipFill>
          <a:blip r:embed="rId4"/>
          <a:stretch>
            <a:fillRect/>
          </a:stretch>
        </p:blipFill>
        <p:spPr>
          <a:xfrm>
            <a:off x="705656" y="2413686"/>
            <a:ext cx="3592801" cy="18421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1500"/>
                                        <p:tgtEl>
                                          <p:spTgt spid="14"/>
                                        </p:tgtEl>
                                      </p:cBhvr>
                                    </p:animEffect>
                                  </p:childTnLst>
                                </p:cTn>
                              </p:par>
                              <p:par>
                                <p:cTn id="13" presetID="16" presetClass="entr" presetSubtype="4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outHorizontal)">
                                      <p:cBhvr>
                                        <p:cTn id="15" dur="500"/>
                                        <p:tgtEl>
                                          <p:spTgt spid="23"/>
                                        </p:tgtEl>
                                      </p:cBhvr>
                                    </p:animEffect>
                                  </p:childTnLst>
                                </p:cTn>
                              </p:par>
                              <p:par>
                                <p:cTn id="16" presetID="16" presetClass="entr" presetSubtype="37"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barn(outVertical)">
                                      <p:cBhvr>
                                        <p:cTn id="18" dur="500"/>
                                        <p:tgtEl>
                                          <p:spTgt spid="4"/>
                                        </p:tgtEl>
                                      </p:cBhvr>
                                    </p:animEffect>
                                  </p:childTnLst>
                                </p:cTn>
                              </p:par>
                              <p:par>
                                <p:cTn id="19" presetID="16" presetClass="entr" presetSubtype="37" fill="hold" nodeType="withEffect">
                                  <p:stCondLst>
                                    <p:cond delay="750"/>
                                  </p:stCondLst>
                                  <p:childTnLst>
                                    <p:set>
                                      <p:cBhvr>
                                        <p:cTn id="20" dur="1" fill="hold">
                                          <p:stCondLst>
                                            <p:cond delay="0"/>
                                          </p:stCondLst>
                                        </p:cTn>
                                        <p:tgtEl>
                                          <p:spTgt spid="11"/>
                                        </p:tgtEl>
                                        <p:attrNameLst>
                                          <p:attrName>style.visibility</p:attrName>
                                        </p:attrNameLst>
                                      </p:cBhvr>
                                      <p:to>
                                        <p:strVal val="visible"/>
                                      </p:to>
                                    </p:set>
                                    <p:animEffect transition="in" filter="barn(outVertical)">
                                      <p:cBhvr>
                                        <p:cTn id="21" dur="500"/>
                                        <p:tgtEl>
                                          <p:spTgt spid="11"/>
                                        </p:tgtEl>
                                      </p:cBhvr>
                                    </p:animEffect>
                                  </p:childTnLst>
                                </p:cTn>
                              </p:par>
                              <p:par>
                                <p:cTn id="22" presetID="13" presetClass="entr" presetSubtype="32"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plus(out)">
                                      <p:cBhvr>
                                        <p:cTn id="24" dur="2000"/>
                                        <p:tgtEl>
                                          <p:spTgt spid="2"/>
                                        </p:tgtEl>
                                      </p:cBhvr>
                                    </p:animEffect>
                                  </p:childTnLst>
                                </p:cTn>
                              </p:par>
                            </p:childTnLst>
                          </p:cTn>
                        </p:par>
                        <p:par>
                          <p:cTn id="25" fill="hold">
                            <p:stCondLst>
                              <p:cond delay="2500"/>
                            </p:stCondLst>
                            <p:childTnLst>
                              <p:par>
                                <p:cTn id="26" presetID="3" presetClass="entr" presetSubtype="1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1000"/>
                                        <p:tgtEl>
                                          <p:spTgt spid="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linds(horizontal)">
                                      <p:cBhvr>
                                        <p:cTn id="3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5" grpId="0" animBg="1"/>
      <p:bldP spid="4" grpId="0"/>
      <p:bldP spid="23" grpId="0" bldLvl="0" animBg="1"/>
      <p:bldP spid="2" grpId="0" bldLvl="0" animBg="1"/>
      <p:bldP spid="8"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淘宝网chenying0907出品 2"/>
          <p:cNvGrpSpPr/>
          <p:nvPr/>
        </p:nvGrpSpPr>
        <p:grpSpPr>
          <a:xfrm>
            <a:off x="0" y="1919790"/>
            <a:ext cx="12192000" cy="3031059"/>
            <a:chOff x="0" y="1972737"/>
            <a:chExt cx="12192000" cy="3031059"/>
          </a:xfrm>
        </p:grpSpPr>
        <p:sp>
          <p:nvSpPr>
            <p:cNvPr id="11" name="淘宝网chenying0907出品 10"/>
            <p:cNvSpPr/>
            <p:nvPr/>
          </p:nvSpPr>
          <p:spPr>
            <a:xfrm>
              <a:off x="0" y="1972739"/>
              <a:ext cx="12192000" cy="303105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淘宝网chenying0907出品 11"/>
            <p:cNvSpPr/>
            <p:nvPr/>
          </p:nvSpPr>
          <p:spPr>
            <a:xfrm flipV="1">
              <a:off x="0" y="1972737"/>
              <a:ext cx="1880268" cy="3031057"/>
            </a:xfrm>
            <a:prstGeom prst="triangle">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0" y="1972739"/>
              <a:ext cx="2272911" cy="3031057"/>
            </a:xfrm>
            <a:prstGeom prst="parallelogram">
              <a:avLst>
                <a:gd name="adj" fmla="val 82508"/>
              </a:avLst>
            </a:prstGeom>
            <a:solidFill>
              <a:srgbClr val="4E52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平行四边形 12"/>
          <p:cNvSpPr/>
          <p:nvPr/>
        </p:nvSpPr>
        <p:spPr>
          <a:xfrm>
            <a:off x="7554968" y="1972739"/>
            <a:ext cx="2272911" cy="3031057"/>
          </a:xfrm>
          <a:prstGeom prst="parallelogram">
            <a:avLst>
              <a:gd name="adj" fmla="val 83067"/>
            </a:avLst>
          </a:prstGeom>
          <a:solidFill>
            <a:srgbClr val="4E52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淘宝网chenying0907出品 19"/>
          <p:cNvSpPr/>
          <p:nvPr/>
        </p:nvSpPr>
        <p:spPr>
          <a:xfrm>
            <a:off x="1855728" y="5137560"/>
            <a:ext cx="5435223" cy="458715"/>
          </a:xfrm>
          <a:prstGeom prst="rect">
            <a:avLst/>
          </a:prstGeom>
        </p:spPr>
        <p:txBody>
          <a:bodyPr wrap="square">
            <a:spAutoFit/>
          </a:bodyPr>
          <a:lstStyle/>
          <a:p>
            <a:pPr marL="0" marR="0" lvl="0" indent="0" algn="l" defTabSz="914400" eaLnBrk="1" fontAlgn="auto" latinLnBrk="0" hangingPunct="1">
              <a:lnSpc>
                <a:spcPct val="130000"/>
              </a:lnSpc>
              <a:spcBef>
                <a:spcPts val="0"/>
              </a:spcBef>
              <a:spcAft>
                <a:spcPts val="0"/>
              </a:spcAft>
              <a:buClrTx/>
              <a:buSzTx/>
              <a:buFontTx/>
              <a:buNone/>
              <a:defRPr/>
            </a:pPr>
            <a:r>
              <a:rPr lang="en-US" altLang="zh-CN" sz="2000" dirty="0">
                <a:solidFill>
                  <a:schemeClr val="tx1">
                    <a:lumMod val="65000"/>
                    <a:lumOff val="35000"/>
                  </a:schemeClr>
                </a:solidFill>
                <a:latin typeface="微软雅黑" panose="020B0503020204020204" charset="-122"/>
                <a:ea typeface="微软雅黑" panose="020B0503020204020204" charset="-122"/>
                <a:sym typeface="+mn-ea"/>
              </a:rPr>
              <a:t>THAO SNEAKER</a:t>
            </a:r>
            <a:r>
              <a:rPr lang="vi-VN" altLang="zh-CN" sz="2000" dirty="0">
                <a:solidFill>
                  <a:schemeClr val="tx1">
                    <a:lumMod val="65000"/>
                    <a:lumOff val="35000"/>
                  </a:schemeClr>
                </a:solidFill>
                <a:latin typeface="微软雅黑" panose="020B0503020204020204" charset="-122"/>
                <a:ea typeface="微软雅黑" panose="020B0503020204020204" charset="-122"/>
                <a:sym typeface="+mn-ea"/>
              </a:rPr>
              <a:t> – </a:t>
            </a:r>
            <a:r>
              <a:rPr lang="en-US" altLang="zh-CN" sz="2000" dirty="0">
                <a:solidFill>
                  <a:schemeClr val="tx1">
                    <a:lumMod val="65000"/>
                    <a:lumOff val="35000"/>
                  </a:schemeClr>
                </a:solidFill>
                <a:latin typeface="微软雅黑" panose="020B0503020204020204" charset="-122"/>
                <a:ea typeface="微软雅黑" panose="020B0503020204020204" charset="-122"/>
                <a:sym typeface="+mn-ea"/>
              </a:rPr>
              <a:t>Nice shoes</a:t>
            </a:r>
            <a:endParaRPr kumimoji="0" lang="zh-CN" altLang="zh-CN" sz="2000" b="0" i="0" u="none" strike="noStrike" kern="0" cap="none" spc="300" normalizeH="0" baseline="0" noProof="0" dirty="0">
              <a:ln>
                <a:noFill/>
              </a:ln>
              <a:solidFill>
                <a:schemeClr val="tx1">
                  <a:lumMod val="75000"/>
                  <a:lumOff val="25000"/>
                </a:schemeClr>
              </a:solidFill>
              <a:effectLst/>
              <a:uLnTx/>
              <a:uFillTx/>
            </a:endParaRPr>
          </a:p>
        </p:txBody>
      </p:sp>
      <p:sp>
        <p:nvSpPr>
          <p:cNvPr id="22" name="淘宝网chenying0907出品 21"/>
          <p:cNvSpPr txBox="1"/>
          <p:nvPr/>
        </p:nvSpPr>
        <p:spPr>
          <a:xfrm>
            <a:off x="532009" y="1228982"/>
            <a:ext cx="816249" cy="707886"/>
          </a:xfrm>
          <a:prstGeom prst="rect">
            <a:avLst/>
          </a:prstGeom>
          <a:noFill/>
        </p:spPr>
        <p:txBody>
          <a:bodyPr wrap="none" rtlCol="0">
            <a:spAutoFit/>
          </a:bodyPr>
          <a:lstStyle/>
          <a:p>
            <a:r>
              <a:rPr lang="vi-VN" altLang="zh-CN" sz="4000" b="1" dirty="0">
                <a:solidFill>
                  <a:srgbClr val="6E6C79"/>
                </a:solidFill>
                <a:latin typeface="微软雅黑" panose="020B0503020204020204" charset="-122"/>
                <a:ea typeface="微软雅黑" panose="020B0503020204020204" charset="-122"/>
              </a:rPr>
              <a:t>0</a:t>
            </a:r>
            <a:r>
              <a:rPr lang="en-US" altLang="zh-CN" sz="4000" b="1" dirty="0">
                <a:solidFill>
                  <a:srgbClr val="6E6C79"/>
                </a:solidFill>
                <a:latin typeface="微软雅黑" panose="020B0503020204020204" charset="-122"/>
                <a:ea typeface="微软雅黑" panose="020B0503020204020204" charset="-122"/>
              </a:rPr>
              <a:t>2</a:t>
            </a:r>
            <a:endParaRPr lang="zh-CN" altLang="zh-CN" sz="4000" b="1" dirty="0">
              <a:solidFill>
                <a:srgbClr val="6E6C79"/>
              </a:solidFill>
              <a:latin typeface="微软雅黑" panose="020B0503020204020204" charset="-122"/>
              <a:ea typeface="微软雅黑" panose="020B0503020204020204" charset="-122"/>
            </a:endParaRPr>
          </a:p>
        </p:txBody>
      </p:sp>
      <p:sp>
        <p:nvSpPr>
          <p:cNvPr id="25" name="淘宝网chenying0907出品 24"/>
          <p:cNvSpPr/>
          <p:nvPr/>
        </p:nvSpPr>
        <p:spPr>
          <a:xfrm rot="19953755" flipH="1">
            <a:off x="879131" y="5187323"/>
            <a:ext cx="273561" cy="235828"/>
          </a:xfrm>
          <a:custGeom>
            <a:avLst/>
            <a:gdLst>
              <a:gd name="connsiteX0" fmla="*/ 719137 w 1438275"/>
              <a:gd name="connsiteY0" fmla="*/ 316102 h 1239892"/>
              <a:gd name="connsiteX1" fmla="*/ 269137 w 1438275"/>
              <a:gd name="connsiteY1" fmla="*/ 1072102 h 1239892"/>
              <a:gd name="connsiteX2" fmla="*/ 1169137 w 1438275"/>
              <a:gd name="connsiteY2" fmla="*/ 1072102 h 1239892"/>
              <a:gd name="connsiteX3" fmla="*/ 719138 w 1438275"/>
              <a:gd name="connsiteY3" fmla="*/ 0 h 1239892"/>
              <a:gd name="connsiteX4" fmla="*/ 1438275 w 1438275"/>
              <a:gd name="connsiteY4" fmla="*/ 1239892 h 1239892"/>
              <a:gd name="connsiteX5" fmla="*/ 0 w 1438275"/>
              <a:gd name="connsiteY5" fmla="*/ 1239892 h 123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275" h="1239892">
                <a:moveTo>
                  <a:pt x="719137" y="316102"/>
                </a:moveTo>
                <a:lnTo>
                  <a:pt x="269137" y="1072102"/>
                </a:lnTo>
                <a:lnTo>
                  <a:pt x="1169137" y="1072102"/>
                </a:lnTo>
                <a:close/>
                <a:moveTo>
                  <a:pt x="719138" y="0"/>
                </a:moveTo>
                <a:lnTo>
                  <a:pt x="1438275" y="1239892"/>
                </a:lnTo>
                <a:lnTo>
                  <a:pt x="0" y="123989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淘宝网chenying0907出品 25"/>
          <p:cNvSpPr/>
          <p:nvPr/>
        </p:nvSpPr>
        <p:spPr>
          <a:xfrm rot="1146988" flipH="1">
            <a:off x="298768" y="5341263"/>
            <a:ext cx="345678" cy="29799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淘宝网chenying0907出品 27"/>
          <p:cNvSpPr/>
          <p:nvPr/>
        </p:nvSpPr>
        <p:spPr>
          <a:xfrm rot="913722" flipH="1">
            <a:off x="1472555" y="5354654"/>
            <a:ext cx="133743" cy="11529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淘宝网chenying0907出品 28"/>
          <p:cNvSpPr txBox="1"/>
          <p:nvPr/>
        </p:nvSpPr>
        <p:spPr>
          <a:xfrm>
            <a:off x="2177361" y="2003857"/>
            <a:ext cx="5377607" cy="1015663"/>
          </a:xfrm>
          <a:prstGeom prst="rect">
            <a:avLst/>
          </a:prstGeom>
          <a:noFill/>
        </p:spPr>
        <p:txBody>
          <a:bodyPr wrap="square" rtlCol="0">
            <a:spAutoFit/>
          </a:bodyPr>
          <a:lstStyle/>
          <a:p>
            <a:r>
              <a:rPr lang="en-US" altLang="zh-CN" sz="6000" b="1" dirty="0">
                <a:solidFill>
                  <a:srgbClr val="D5495F">
                    <a:alpha val="7000"/>
                  </a:srgbClr>
                </a:solidFill>
              </a:rPr>
              <a:t>THAO SNEAKER</a:t>
            </a:r>
            <a:endParaRPr lang="zh-CN" altLang="en-US" sz="6000" b="1" dirty="0">
              <a:solidFill>
                <a:srgbClr val="D5495F">
                  <a:alpha val="7000"/>
                </a:srgbClr>
              </a:solidFill>
            </a:endParaRPr>
          </a:p>
        </p:txBody>
      </p:sp>
      <p:sp>
        <p:nvSpPr>
          <p:cNvPr id="8" name="淘宝网chenying0907出品 7"/>
          <p:cNvSpPr/>
          <p:nvPr/>
        </p:nvSpPr>
        <p:spPr>
          <a:xfrm>
            <a:off x="1616852" y="1589079"/>
            <a:ext cx="144000" cy="144000"/>
          </a:xfrm>
          <a:prstGeom prst="ellipse">
            <a:avLst/>
          </a:prstGeom>
          <a:solidFill>
            <a:srgbClr val="B1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淘宝网chenying0907出品 29"/>
          <p:cNvSpPr/>
          <p:nvPr/>
        </p:nvSpPr>
        <p:spPr>
          <a:xfrm>
            <a:off x="1964227" y="1589079"/>
            <a:ext cx="144000" cy="144000"/>
          </a:xfrm>
          <a:prstGeom prst="ellipse">
            <a:avLst/>
          </a:prstGeom>
          <a:solidFill>
            <a:srgbClr val="B1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淘宝网chenying0907出品 30"/>
          <p:cNvSpPr/>
          <p:nvPr/>
        </p:nvSpPr>
        <p:spPr>
          <a:xfrm>
            <a:off x="2299177" y="1589079"/>
            <a:ext cx="144000" cy="144000"/>
          </a:xfrm>
          <a:prstGeom prst="ellipse">
            <a:avLst/>
          </a:prstGeom>
          <a:solidFill>
            <a:srgbClr val="B1B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3AE07D4-D0D7-430C-B681-6EC94B2CE0E9}"/>
              </a:ext>
            </a:extLst>
          </p:cNvPr>
          <p:cNvSpPr/>
          <p:nvPr/>
        </p:nvSpPr>
        <p:spPr>
          <a:xfrm>
            <a:off x="304537" y="235594"/>
            <a:ext cx="2060179" cy="400110"/>
          </a:xfrm>
          <a:prstGeom prst="rect">
            <a:avLst/>
          </a:prstGeom>
        </p:spPr>
        <p:txBody>
          <a:bodyPr wrap="none">
            <a:spAutoFit/>
          </a:bodyPr>
          <a:lstStyle/>
          <a:p>
            <a:r>
              <a:rPr lang="vi-VN" altLang="zh-CN" sz="2000" b="1" dirty="0">
                <a:solidFill>
                  <a:schemeClr val="tx1">
                    <a:lumMod val="75000"/>
                    <a:lumOff val="25000"/>
                  </a:schemeClr>
                </a:solidFill>
                <a:latin typeface="微软雅黑" panose="020B0503020204020204" charset="-122"/>
                <a:ea typeface="微软雅黑" panose="020B0503020204020204" charset="-122"/>
              </a:rPr>
              <a:t>***************</a:t>
            </a:r>
            <a:endParaRPr lang="zh-CN" sz="2000" b="1" dirty="0">
              <a:solidFill>
                <a:schemeClr val="tx1">
                  <a:lumMod val="75000"/>
                  <a:lumOff val="25000"/>
                </a:schemeClr>
              </a:solidFill>
              <a:latin typeface="微软雅黑" panose="020B0503020204020204" charset="-122"/>
              <a:ea typeface="微软雅黑" panose="020B0503020204020204" charset="-122"/>
            </a:endParaRPr>
          </a:p>
        </p:txBody>
      </p:sp>
      <p:sp>
        <p:nvSpPr>
          <p:cNvPr id="35" name="淘宝网chenying0907出品 24"/>
          <p:cNvSpPr/>
          <p:nvPr/>
        </p:nvSpPr>
        <p:spPr>
          <a:xfrm rot="19953755" flipH="1">
            <a:off x="11159792" y="1234255"/>
            <a:ext cx="273561" cy="235828"/>
          </a:xfrm>
          <a:custGeom>
            <a:avLst/>
            <a:gdLst>
              <a:gd name="connsiteX0" fmla="*/ 719137 w 1438275"/>
              <a:gd name="connsiteY0" fmla="*/ 316102 h 1239892"/>
              <a:gd name="connsiteX1" fmla="*/ 269137 w 1438275"/>
              <a:gd name="connsiteY1" fmla="*/ 1072102 h 1239892"/>
              <a:gd name="connsiteX2" fmla="*/ 1169137 w 1438275"/>
              <a:gd name="connsiteY2" fmla="*/ 1072102 h 1239892"/>
              <a:gd name="connsiteX3" fmla="*/ 719138 w 1438275"/>
              <a:gd name="connsiteY3" fmla="*/ 0 h 1239892"/>
              <a:gd name="connsiteX4" fmla="*/ 1438275 w 1438275"/>
              <a:gd name="connsiteY4" fmla="*/ 1239892 h 1239892"/>
              <a:gd name="connsiteX5" fmla="*/ 0 w 1438275"/>
              <a:gd name="connsiteY5" fmla="*/ 1239892 h 123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275" h="1239892">
                <a:moveTo>
                  <a:pt x="719137" y="316102"/>
                </a:moveTo>
                <a:lnTo>
                  <a:pt x="269137" y="1072102"/>
                </a:lnTo>
                <a:lnTo>
                  <a:pt x="1169137" y="1072102"/>
                </a:lnTo>
                <a:close/>
                <a:moveTo>
                  <a:pt x="719138" y="0"/>
                </a:moveTo>
                <a:lnTo>
                  <a:pt x="1438275" y="1239892"/>
                </a:lnTo>
                <a:lnTo>
                  <a:pt x="0" y="123989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淘宝网chenying0907出品 25"/>
          <p:cNvSpPr/>
          <p:nvPr/>
        </p:nvSpPr>
        <p:spPr>
          <a:xfrm rot="1146988" flipH="1">
            <a:off x="10579429" y="1388195"/>
            <a:ext cx="345678" cy="29799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淘宝网chenying0907出品 27"/>
          <p:cNvSpPr/>
          <p:nvPr/>
        </p:nvSpPr>
        <p:spPr>
          <a:xfrm rot="913722" flipH="1">
            <a:off x="11753216" y="1401586"/>
            <a:ext cx="133743" cy="11529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淘宝网chenying0907出品 31"/>
          <p:cNvSpPr/>
          <p:nvPr/>
        </p:nvSpPr>
        <p:spPr>
          <a:xfrm>
            <a:off x="7375295" y="1972739"/>
            <a:ext cx="4816705" cy="3031057"/>
          </a:xfrm>
          <a:custGeom>
            <a:avLst/>
            <a:gdLst>
              <a:gd name="connsiteX0" fmla="*/ 1888039 w 4816705"/>
              <a:gd name="connsiteY0" fmla="*/ 0 h 3031057"/>
              <a:gd name="connsiteX1" fmla="*/ 2272911 w 4816705"/>
              <a:gd name="connsiteY1" fmla="*/ 0 h 3031057"/>
              <a:gd name="connsiteX2" fmla="*/ 2272909 w 4816705"/>
              <a:gd name="connsiteY2" fmla="*/ 4 h 3031057"/>
              <a:gd name="connsiteX3" fmla="*/ 4816705 w 4816705"/>
              <a:gd name="connsiteY3" fmla="*/ 4 h 3031057"/>
              <a:gd name="connsiteX4" fmla="*/ 4816705 w 4816705"/>
              <a:gd name="connsiteY4" fmla="*/ 105830 h 3031057"/>
              <a:gd name="connsiteX5" fmla="*/ 2206990 w 4816705"/>
              <a:gd name="connsiteY5" fmla="*/ 105830 h 3031057"/>
              <a:gd name="connsiteX6" fmla="*/ 384872 w 4816705"/>
              <a:gd name="connsiteY6" fmla="*/ 3031057 h 3031057"/>
              <a:gd name="connsiteX7" fmla="*/ 0 w 4816705"/>
              <a:gd name="connsiteY7" fmla="*/ 3031057 h 303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6705" h="3031057">
                <a:moveTo>
                  <a:pt x="1888039" y="0"/>
                </a:moveTo>
                <a:lnTo>
                  <a:pt x="2272911" y="0"/>
                </a:lnTo>
                <a:lnTo>
                  <a:pt x="2272909" y="4"/>
                </a:lnTo>
                <a:lnTo>
                  <a:pt x="4816705" y="4"/>
                </a:lnTo>
                <a:lnTo>
                  <a:pt x="4816705" y="105830"/>
                </a:lnTo>
                <a:lnTo>
                  <a:pt x="2206990" y="105830"/>
                </a:lnTo>
                <a:lnTo>
                  <a:pt x="384872" y="3031057"/>
                </a:lnTo>
                <a:lnTo>
                  <a:pt x="0" y="303105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淘宝网chenying0907出品 21"/>
          <p:cNvSpPr txBox="1"/>
          <p:nvPr/>
        </p:nvSpPr>
        <p:spPr>
          <a:xfrm>
            <a:off x="1191639" y="3142480"/>
            <a:ext cx="6663888" cy="1323439"/>
          </a:xfrm>
          <a:prstGeom prst="rect">
            <a:avLst/>
          </a:prstGeom>
          <a:noFill/>
        </p:spPr>
        <p:txBody>
          <a:bodyPr wrap="square" rtlCol="0">
            <a:spAutoFit/>
          </a:bodyPr>
          <a:lstStyle/>
          <a:p>
            <a:r>
              <a:rPr lang="vi-VN" altLang="zh-CN" sz="4000" b="1" dirty="0">
                <a:solidFill>
                  <a:srgbClr val="6E6C79"/>
                </a:solidFill>
                <a:ea typeface="微软雅黑" panose="020B0503020204020204" charset="-122"/>
                <a:cs typeface="Arial" panose="020B0604020202020204" pitchFamily="34" charset="0"/>
              </a:rPr>
              <a:t>PHÂN TÍCH </a:t>
            </a:r>
          </a:p>
          <a:p>
            <a:r>
              <a:rPr lang="vi-VN" altLang="zh-CN" sz="4000" b="1" dirty="0">
                <a:solidFill>
                  <a:srgbClr val="6E6C79"/>
                </a:solidFill>
                <a:ea typeface="微软雅黑" panose="020B0503020204020204" charset="-122"/>
                <a:cs typeface="Arial" panose="020B0604020202020204" pitchFamily="34" charset="0"/>
              </a:rPr>
              <a:t>VÀ THIẾT KẾ HỆ THỐNG</a:t>
            </a:r>
            <a:endParaRPr lang="zh-CN" altLang="zh-CN" sz="4000" b="1" dirty="0">
              <a:solidFill>
                <a:srgbClr val="6E6C79"/>
              </a:solidFill>
              <a:latin typeface="Arial" panose="020B0604020202020204" pitchFamily="34" charset="0"/>
              <a:ea typeface="微软雅黑" panose="020B0503020204020204" charset="-122"/>
              <a:cs typeface="Arial" panose="020B0604020202020204" pitchFamily="34" charset="0"/>
            </a:endParaRPr>
          </a:p>
        </p:txBody>
      </p:sp>
      <p:pic>
        <p:nvPicPr>
          <p:cNvPr id="4" name="Picture 3" descr="A stack of shoes with different colors&#10;&#10;Description automatically generated">
            <a:extLst>
              <a:ext uri="{FF2B5EF4-FFF2-40B4-BE49-F238E27FC236}">
                <a16:creationId xmlns:a16="http://schemas.microsoft.com/office/drawing/2014/main" id="{F9B7211C-CDFE-3FDC-FD6D-D2EF428FD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786" y="1936868"/>
            <a:ext cx="4902304" cy="3066926"/>
          </a:xfrm>
          <a:prstGeom prst="rect">
            <a:avLst/>
          </a:prstGeom>
        </p:spPr>
      </p:pic>
    </p:spTree>
    <p:extLst>
      <p:ext uri="{BB962C8B-B14F-4D97-AF65-F5344CB8AC3E}">
        <p14:creationId xmlns:p14="http://schemas.microsoft.com/office/powerpoint/2010/main" val="1447626484"/>
      </p:ext>
    </p:extLst>
  </p:cSld>
  <p:clrMapOvr>
    <a:masterClrMapping/>
  </p:clrMapOvr>
  <mc:AlternateContent xmlns:mc="http://schemas.openxmlformats.org/markup-compatibility/2006" xmlns:p14="http://schemas.microsoft.com/office/powerpoint/2010/main">
    <mc:Choice Requires="p14">
      <p:transition spd="slow" p14:dur="1250" advTm="0">
        <p14:prism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par>
                                <p:cTn id="28" presetID="53" presetClass="entr" presetSubtype="16" fill="hold" grpId="0" nodeType="withEffect">
                                  <p:stCondLst>
                                    <p:cond delay="75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100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1000" fill="hold"/>
                                        <p:tgtEl>
                                          <p:spTgt spid="25"/>
                                        </p:tgtEl>
                                        <p:attrNameLst>
                                          <p:attrName>ppt_w</p:attrName>
                                        </p:attrNameLst>
                                      </p:cBhvr>
                                      <p:tavLst>
                                        <p:tav tm="0">
                                          <p:val>
                                            <p:fltVal val="0"/>
                                          </p:val>
                                        </p:tav>
                                        <p:tav tm="100000">
                                          <p:val>
                                            <p:strVal val="#ppt_w"/>
                                          </p:val>
                                        </p:tav>
                                      </p:tavLst>
                                    </p:anim>
                                    <p:anim calcmode="lin" valueType="num">
                                      <p:cBhvr>
                                        <p:cTn id="49" dur="1000" fill="hold"/>
                                        <p:tgtEl>
                                          <p:spTgt spid="25"/>
                                        </p:tgtEl>
                                        <p:attrNameLst>
                                          <p:attrName>ppt_h</p:attrName>
                                        </p:attrNameLst>
                                      </p:cBhvr>
                                      <p:tavLst>
                                        <p:tav tm="0">
                                          <p:val>
                                            <p:fltVal val="0"/>
                                          </p:val>
                                        </p:tav>
                                        <p:tav tm="100000">
                                          <p:val>
                                            <p:strVal val="#ppt_h"/>
                                          </p:val>
                                        </p:tav>
                                      </p:tavLst>
                                    </p:anim>
                                    <p:anim calcmode="lin" valueType="num">
                                      <p:cBhvr>
                                        <p:cTn id="50" dur="1000" fill="hold"/>
                                        <p:tgtEl>
                                          <p:spTgt spid="25"/>
                                        </p:tgtEl>
                                        <p:attrNameLst>
                                          <p:attrName>style.rotation</p:attrName>
                                        </p:attrNameLst>
                                      </p:cBhvr>
                                      <p:tavLst>
                                        <p:tav tm="0">
                                          <p:val>
                                            <p:fltVal val="90"/>
                                          </p:val>
                                        </p:tav>
                                        <p:tav tm="100000">
                                          <p:val>
                                            <p:fltVal val="0"/>
                                          </p:val>
                                        </p:tav>
                                      </p:tavLst>
                                    </p:anim>
                                    <p:animEffect transition="in" filter="fade">
                                      <p:cBhvr>
                                        <p:cTn id="51" dur="1000"/>
                                        <p:tgtEl>
                                          <p:spTgt spid="25"/>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1000" fill="hold"/>
                                        <p:tgtEl>
                                          <p:spTgt spid="26"/>
                                        </p:tgtEl>
                                        <p:attrNameLst>
                                          <p:attrName>ppt_w</p:attrName>
                                        </p:attrNameLst>
                                      </p:cBhvr>
                                      <p:tavLst>
                                        <p:tav tm="0">
                                          <p:val>
                                            <p:fltVal val="0"/>
                                          </p:val>
                                        </p:tav>
                                        <p:tav tm="100000">
                                          <p:val>
                                            <p:strVal val="#ppt_w"/>
                                          </p:val>
                                        </p:tav>
                                      </p:tavLst>
                                    </p:anim>
                                    <p:anim calcmode="lin" valueType="num">
                                      <p:cBhvr>
                                        <p:cTn id="55" dur="1000" fill="hold"/>
                                        <p:tgtEl>
                                          <p:spTgt spid="26"/>
                                        </p:tgtEl>
                                        <p:attrNameLst>
                                          <p:attrName>ppt_h</p:attrName>
                                        </p:attrNameLst>
                                      </p:cBhvr>
                                      <p:tavLst>
                                        <p:tav tm="0">
                                          <p:val>
                                            <p:fltVal val="0"/>
                                          </p:val>
                                        </p:tav>
                                        <p:tav tm="100000">
                                          <p:val>
                                            <p:strVal val="#ppt_h"/>
                                          </p:val>
                                        </p:tav>
                                      </p:tavLst>
                                    </p:anim>
                                    <p:anim calcmode="lin" valueType="num">
                                      <p:cBhvr>
                                        <p:cTn id="56" dur="1000" fill="hold"/>
                                        <p:tgtEl>
                                          <p:spTgt spid="26"/>
                                        </p:tgtEl>
                                        <p:attrNameLst>
                                          <p:attrName>style.rotation</p:attrName>
                                        </p:attrNameLst>
                                      </p:cBhvr>
                                      <p:tavLst>
                                        <p:tav tm="0">
                                          <p:val>
                                            <p:fltVal val="90"/>
                                          </p:val>
                                        </p:tav>
                                        <p:tav tm="100000">
                                          <p:val>
                                            <p:fltVal val="0"/>
                                          </p:val>
                                        </p:tav>
                                      </p:tavLst>
                                    </p:anim>
                                    <p:animEffect transition="in" filter="fade">
                                      <p:cBhvr>
                                        <p:cTn id="57" dur="1000"/>
                                        <p:tgtEl>
                                          <p:spTgt spid="26"/>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1000" fill="hold"/>
                                        <p:tgtEl>
                                          <p:spTgt spid="28"/>
                                        </p:tgtEl>
                                        <p:attrNameLst>
                                          <p:attrName>ppt_w</p:attrName>
                                        </p:attrNameLst>
                                      </p:cBhvr>
                                      <p:tavLst>
                                        <p:tav tm="0">
                                          <p:val>
                                            <p:fltVal val="0"/>
                                          </p:val>
                                        </p:tav>
                                        <p:tav tm="100000">
                                          <p:val>
                                            <p:strVal val="#ppt_w"/>
                                          </p:val>
                                        </p:tav>
                                      </p:tavLst>
                                    </p:anim>
                                    <p:anim calcmode="lin" valueType="num">
                                      <p:cBhvr>
                                        <p:cTn id="61" dur="1000" fill="hold"/>
                                        <p:tgtEl>
                                          <p:spTgt spid="28"/>
                                        </p:tgtEl>
                                        <p:attrNameLst>
                                          <p:attrName>ppt_h</p:attrName>
                                        </p:attrNameLst>
                                      </p:cBhvr>
                                      <p:tavLst>
                                        <p:tav tm="0">
                                          <p:val>
                                            <p:fltVal val="0"/>
                                          </p:val>
                                        </p:tav>
                                        <p:tav tm="100000">
                                          <p:val>
                                            <p:strVal val="#ppt_h"/>
                                          </p:val>
                                        </p:tav>
                                      </p:tavLst>
                                    </p:anim>
                                    <p:anim calcmode="lin" valueType="num">
                                      <p:cBhvr>
                                        <p:cTn id="62" dur="1000" fill="hold"/>
                                        <p:tgtEl>
                                          <p:spTgt spid="28"/>
                                        </p:tgtEl>
                                        <p:attrNameLst>
                                          <p:attrName>style.rotation</p:attrName>
                                        </p:attrNameLst>
                                      </p:cBhvr>
                                      <p:tavLst>
                                        <p:tav tm="0">
                                          <p:val>
                                            <p:fltVal val="90"/>
                                          </p:val>
                                        </p:tav>
                                        <p:tav tm="100000">
                                          <p:val>
                                            <p:fltVal val="0"/>
                                          </p:val>
                                        </p:tav>
                                      </p:tavLst>
                                    </p:anim>
                                    <p:animEffect transition="in" filter="fade">
                                      <p:cBhvr>
                                        <p:cTn id="63" dur="1000"/>
                                        <p:tgtEl>
                                          <p:spTgt spid="28"/>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1000" fill="hold"/>
                                        <p:tgtEl>
                                          <p:spTgt spid="35"/>
                                        </p:tgtEl>
                                        <p:attrNameLst>
                                          <p:attrName>ppt_w</p:attrName>
                                        </p:attrNameLst>
                                      </p:cBhvr>
                                      <p:tavLst>
                                        <p:tav tm="0">
                                          <p:val>
                                            <p:fltVal val="0"/>
                                          </p:val>
                                        </p:tav>
                                        <p:tav tm="100000">
                                          <p:val>
                                            <p:strVal val="#ppt_w"/>
                                          </p:val>
                                        </p:tav>
                                      </p:tavLst>
                                    </p:anim>
                                    <p:anim calcmode="lin" valueType="num">
                                      <p:cBhvr>
                                        <p:cTn id="67" dur="1000" fill="hold"/>
                                        <p:tgtEl>
                                          <p:spTgt spid="35"/>
                                        </p:tgtEl>
                                        <p:attrNameLst>
                                          <p:attrName>ppt_h</p:attrName>
                                        </p:attrNameLst>
                                      </p:cBhvr>
                                      <p:tavLst>
                                        <p:tav tm="0">
                                          <p:val>
                                            <p:fltVal val="0"/>
                                          </p:val>
                                        </p:tav>
                                        <p:tav tm="100000">
                                          <p:val>
                                            <p:strVal val="#ppt_h"/>
                                          </p:val>
                                        </p:tav>
                                      </p:tavLst>
                                    </p:anim>
                                    <p:anim calcmode="lin" valueType="num">
                                      <p:cBhvr>
                                        <p:cTn id="68" dur="1000" fill="hold"/>
                                        <p:tgtEl>
                                          <p:spTgt spid="35"/>
                                        </p:tgtEl>
                                        <p:attrNameLst>
                                          <p:attrName>style.rotation</p:attrName>
                                        </p:attrNameLst>
                                      </p:cBhvr>
                                      <p:tavLst>
                                        <p:tav tm="0">
                                          <p:val>
                                            <p:fltVal val="90"/>
                                          </p:val>
                                        </p:tav>
                                        <p:tav tm="100000">
                                          <p:val>
                                            <p:fltVal val="0"/>
                                          </p:val>
                                        </p:tav>
                                      </p:tavLst>
                                    </p:anim>
                                    <p:animEffect transition="in" filter="fade">
                                      <p:cBhvr>
                                        <p:cTn id="69" dur="1000"/>
                                        <p:tgtEl>
                                          <p:spTgt spid="35"/>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 calcmode="lin" valueType="num">
                                      <p:cBhvr>
                                        <p:cTn id="72" dur="1000" fill="hold"/>
                                        <p:tgtEl>
                                          <p:spTgt spid="36"/>
                                        </p:tgtEl>
                                        <p:attrNameLst>
                                          <p:attrName>ppt_w</p:attrName>
                                        </p:attrNameLst>
                                      </p:cBhvr>
                                      <p:tavLst>
                                        <p:tav tm="0">
                                          <p:val>
                                            <p:fltVal val="0"/>
                                          </p:val>
                                        </p:tav>
                                        <p:tav tm="100000">
                                          <p:val>
                                            <p:strVal val="#ppt_w"/>
                                          </p:val>
                                        </p:tav>
                                      </p:tavLst>
                                    </p:anim>
                                    <p:anim calcmode="lin" valueType="num">
                                      <p:cBhvr>
                                        <p:cTn id="73" dur="1000" fill="hold"/>
                                        <p:tgtEl>
                                          <p:spTgt spid="36"/>
                                        </p:tgtEl>
                                        <p:attrNameLst>
                                          <p:attrName>ppt_h</p:attrName>
                                        </p:attrNameLst>
                                      </p:cBhvr>
                                      <p:tavLst>
                                        <p:tav tm="0">
                                          <p:val>
                                            <p:fltVal val="0"/>
                                          </p:val>
                                        </p:tav>
                                        <p:tav tm="100000">
                                          <p:val>
                                            <p:strVal val="#ppt_h"/>
                                          </p:val>
                                        </p:tav>
                                      </p:tavLst>
                                    </p:anim>
                                    <p:anim calcmode="lin" valueType="num">
                                      <p:cBhvr>
                                        <p:cTn id="74" dur="1000" fill="hold"/>
                                        <p:tgtEl>
                                          <p:spTgt spid="36"/>
                                        </p:tgtEl>
                                        <p:attrNameLst>
                                          <p:attrName>style.rotation</p:attrName>
                                        </p:attrNameLst>
                                      </p:cBhvr>
                                      <p:tavLst>
                                        <p:tav tm="0">
                                          <p:val>
                                            <p:fltVal val="90"/>
                                          </p:val>
                                        </p:tav>
                                        <p:tav tm="100000">
                                          <p:val>
                                            <p:fltVal val="0"/>
                                          </p:val>
                                        </p:tav>
                                      </p:tavLst>
                                    </p:anim>
                                    <p:animEffect transition="in" filter="fade">
                                      <p:cBhvr>
                                        <p:cTn id="75" dur="1000"/>
                                        <p:tgtEl>
                                          <p:spTgt spid="36"/>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p:cTn id="78" dur="1000" fill="hold"/>
                                        <p:tgtEl>
                                          <p:spTgt spid="37"/>
                                        </p:tgtEl>
                                        <p:attrNameLst>
                                          <p:attrName>ppt_w</p:attrName>
                                        </p:attrNameLst>
                                      </p:cBhvr>
                                      <p:tavLst>
                                        <p:tav tm="0">
                                          <p:val>
                                            <p:fltVal val="0"/>
                                          </p:val>
                                        </p:tav>
                                        <p:tav tm="100000">
                                          <p:val>
                                            <p:strVal val="#ppt_w"/>
                                          </p:val>
                                        </p:tav>
                                      </p:tavLst>
                                    </p:anim>
                                    <p:anim calcmode="lin" valueType="num">
                                      <p:cBhvr>
                                        <p:cTn id="79" dur="1000" fill="hold"/>
                                        <p:tgtEl>
                                          <p:spTgt spid="37"/>
                                        </p:tgtEl>
                                        <p:attrNameLst>
                                          <p:attrName>ppt_h</p:attrName>
                                        </p:attrNameLst>
                                      </p:cBhvr>
                                      <p:tavLst>
                                        <p:tav tm="0">
                                          <p:val>
                                            <p:fltVal val="0"/>
                                          </p:val>
                                        </p:tav>
                                        <p:tav tm="100000">
                                          <p:val>
                                            <p:strVal val="#ppt_h"/>
                                          </p:val>
                                        </p:tav>
                                      </p:tavLst>
                                    </p:anim>
                                    <p:anim calcmode="lin" valueType="num">
                                      <p:cBhvr>
                                        <p:cTn id="80" dur="1000" fill="hold"/>
                                        <p:tgtEl>
                                          <p:spTgt spid="37"/>
                                        </p:tgtEl>
                                        <p:attrNameLst>
                                          <p:attrName>style.rotation</p:attrName>
                                        </p:attrNameLst>
                                      </p:cBhvr>
                                      <p:tavLst>
                                        <p:tav tm="0">
                                          <p:val>
                                            <p:fltVal val="90"/>
                                          </p:val>
                                        </p:tav>
                                        <p:tav tm="100000">
                                          <p:val>
                                            <p:fltVal val="0"/>
                                          </p:val>
                                        </p:tav>
                                      </p:tavLst>
                                    </p:anim>
                                    <p:animEffect transition="in" filter="fade">
                                      <p:cBhvr>
                                        <p:cTn id="81" dur="1000"/>
                                        <p:tgtEl>
                                          <p:spTgt spid="37"/>
                                        </p:tgtEl>
                                      </p:cBhvr>
                                    </p:animEffect>
                                  </p:childTnLst>
                                </p:cTn>
                              </p:par>
                            </p:childTnLst>
                          </p:cTn>
                        </p:par>
                        <p:par>
                          <p:cTn id="82" fill="hold">
                            <p:stCondLst>
                              <p:cond delay="3750"/>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38"/>
                                        </p:tgtEl>
                                        <p:attrNameLst>
                                          <p:attrName>style.visibility</p:attrName>
                                        </p:attrNameLst>
                                      </p:cBhvr>
                                      <p:to>
                                        <p:strVal val="visible"/>
                                      </p:to>
                                    </p:set>
                                    <p:anim calcmode="lin" valueType="num">
                                      <p:cBhvr>
                                        <p:cTn id="85" dur="500" fill="hold"/>
                                        <p:tgtEl>
                                          <p:spTgt spid="38"/>
                                        </p:tgtEl>
                                        <p:attrNameLst>
                                          <p:attrName>ppt_w</p:attrName>
                                        </p:attrNameLst>
                                      </p:cBhvr>
                                      <p:tavLst>
                                        <p:tav tm="0">
                                          <p:val>
                                            <p:fltVal val="0"/>
                                          </p:val>
                                        </p:tav>
                                        <p:tav tm="100000">
                                          <p:val>
                                            <p:strVal val="#ppt_w"/>
                                          </p:val>
                                        </p:tav>
                                      </p:tavLst>
                                    </p:anim>
                                    <p:anim calcmode="lin" valueType="num">
                                      <p:cBhvr>
                                        <p:cTn id="86" dur="500" fill="hold"/>
                                        <p:tgtEl>
                                          <p:spTgt spid="38"/>
                                        </p:tgtEl>
                                        <p:attrNameLst>
                                          <p:attrName>ppt_h</p:attrName>
                                        </p:attrNameLst>
                                      </p:cBhvr>
                                      <p:tavLst>
                                        <p:tav tm="0">
                                          <p:val>
                                            <p:fltVal val="0"/>
                                          </p:val>
                                        </p:tav>
                                        <p:tav tm="100000">
                                          <p:val>
                                            <p:strVal val="#ppt_h"/>
                                          </p:val>
                                        </p:tav>
                                      </p:tavLst>
                                    </p:anim>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0" grpId="0"/>
      <p:bldP spid="22" grpId="0"/>
      <p:bldP spid="25" grpId="0" bldLvl="0" animBg="1"/>
      <p:bldP spid="26" grpId="0" bldLvl="0" animBg="1"/>
      <p:bldP spid="28" grpId="0" bldLvl="0" animBg="1"/>
      <p:bldP spid="29" grpId="0"/>
      <p:bldP spid="8" grpId="0" bldLvl="0" animBg="1"/>
      <p:bldP spid="30" grpId="0" bldLvl="0" animBg="1"/>
      <p:bldP spid="31" grpId="0" bldLvl="0" animBg="1"/>
      <p:bldP spid="35" grpId="0" bldLvl="0" animBg="1"/>
      <p:bldP spid="36" grpId="0" bldLvl="0" animBg="1"/>
      <p:bldP spid="37" grpId="0" bldLvl="0" animBg="1"/>
      <p:bldP spid="32" grpId="0" bldLvl="0" animBg="1"/>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905" y="1214438"/>
            <a:ext cx="6908800" cy="45577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endParaRPr>
          </a:p>
        </p:txBody>
      </p:sp>
      <p:sp>
        <p:nvSpPr>
          <p:cNvPr id="51" name="TextBox 23"/>
          <p:cNvSpPr txBox="1"/>
          <p:nvPr/>
        </p:nvSpPr>
        <p:spPr>
          <a:xfrm>
            <a:off x="305435" y="1615856"/>
            <a:ext cx="5649502" cy="2693045"/>
          </a:xfrm>
          <a:prstGeom prst="rect">
            <a:avLst/>
          </a:prstGeom>
          <a:noFill/>
        </p:spPr>
        <p:txBody>
          <a:bodyPr wrap="square" rtlCol="0">
            <a:spAutoFit/>
          </a:bodyPr>
          <a:lstStyle/>
          <a:p>
            <a:r>
              <a:rPr lang="de-DE" sz="1300" dirty="0">
                <a:latin typeface="Times New Roman" panose="02020603050405020304" pitchFamily="18" charset="0"/>
                <a:cs typeface="Times New Roman" panose="02020603050405020304" pitchFamily="18" charset="0"/>
              </a:rPr>
              <a:t>Để đạt được mục tiêu tổng quát, website sẽ có các chức năng sau:</a:t>
            </a:r>
            <a:endParaRPr lang="en-US" sz="1300" dirty="0">
              <a:latin typeface="Times New Roman" panose="02020603050405020304" pitchFamily="18" charset="0"/>
              <a:cs typeface="Times New Roman" panose="02020603050405020304" pitchFamily="18" charset="0"/>
            </a:endParaRPr>
          </a:p>
          <a:p>
            <a:pPr lvl="0"/>
            <a:r>
              <a:rPr lang="de-DE" sz="1300" dirty="0">
                <a:latin typeface="Times New Roman" panose="02020603050405020304" pitchFamily="18" charset="0"/>
                <a:cs typeface="Times New Roman" panose="02020603050405020304" pitchFamily="18" charset="0"/>
              </a:rPr>
              <a:t>Hiển thị danh mục các sản phẩm giày, sandal của Thao Sneaker theo các loại như</a:t>
            </a:r>
            <a:r>
              <a:rPr lang="vi-VN" sz="1300" dirty="0">
                <a:latin typeface="Times New Roman" panose="02020603050405020304" pitchFamily="18" charset="0"/>
                <a:cs typeface="Times New Roman" panose="02020603050405020304" pitchFamily="18" charset="0"/>
              </a:rPr>
              <a:t>: </a:t>
            </a:r>
            <a:r>
              <a:rPr lang="de-DE" sz="1300" dirty="0">
                <a:latin typeface="Times New Roman" panose="02020603050405020304" pitchFamily="18" charset="0"/>
                <a:cs typeface="Times New Roman" panose="02020603050405020304" pitchFamily="18" charset="0"/>
              </a:rPr>
              <a:t>giày, sandal, phụ kiện giày, vệ sinh giày,...</a:t>
            </a:r>
            <a:endParaRPr lang="en-US" sz="1300" dirty="0">
              <a:latin typeface="Times New Roman" panose="02020603050405020304" pitchFamily="18" charset="0"/>
              <a:cs typeface="Times New Roman" panose="02020603050405020304" pitchFamily="18" charset="0"/>
            </a:endParaRPr>
          </a:p>
          <a:p>
            <a:pPr lvl="0"/>
            <a:r>
              <a:rPr lang="de-DE" sz="1300" dirty="0">
                <a:latin typeface="Times New Roman" panose="02020603050405020304" pitchFamily="18" charset="0"/>
                <a:cs typeface="Times New Roman" panose="02020603050405020304" pitchFamily="18" charset="0"/>
              </a:rPr>
              <a:t>Hiển thị chi tiết sản phẩm với hình ảnh thật, thông tin giá, mô tả, kích thước và hướng dẫn chọn size.</a:t>
            </a:r>
            <a:endParaRPr lang="en-US" sz="1300" dirty="0">
              <a:latin typeface="Times New Roman" panose="02020603050405020304" pitchFamily="18" charset="0"/>
              <a:cs typeface="Times New Roman" panose="02020603050405020304" pitchFamily="18" charset="0"/>
            </a:endParaRPr>
          </a:p>
          <a:p>
            <a:pPr lvl="0"/>
            <a:r>
              <a:rPr lang="de-DE" sz="1300" dirty="0">
                <a:latin typeface="Times New Roman" panose="02020603050405020304" pitchFamily="18" charset="0"/>
                <a:cs typeface="Times New Roman" panose="02020603050405020304" pitchFamily="18" charset="0"/>
              </a:rPr>
              <a:t>Cho phép khách hàng thêm sản phẩm vào giỏ hàng, xem giỏ hàng và thanh toán trực tuyến qua các phương thức như thẻ tín dụng, chuyển khoản hoặc COD.</a:t>
            </a:r>
            <a:endParaRPr lang="en-US" sz="1300" dirty="0">
              <a:latin typeface="Times New Roman" panose="02020603050405020304" pitchFamily="18" charset="0"/>
              <a:cs typeface="Times New Roman" panose="02020603050405020304" pitchFamily="18" charset="0"/>
            </a:endParaRPr>
          </a:p>
          <a:p>
            <a:pPr lvl="0"/>
            <a:r>
              <a:rPr lang="de-DE" sz="1300" dirty="0">
                <a:latin typeface="Times New Roman" panose="02020603050405020304" pitchFamily="18" charset="0"/>
                <a:cs typeface="Times New Roman" panose="02020603050405020304" pitchFamily="18" charset="0"/>
              </a:rPr>
              <a:t>Cung cấp thông tin về chính sách giao hàng, đổi trả và bảo hành của Thao Sneaker.</a:t>
            </a:r>
            <a:endParaRPr lang="en-US" sz="1300" dirty="0">
              <a:latin typeface="Times New Roman" panose="02020603050405020304" pitchFamily="18" charset="0"/>
              <a:cs typeface="Times New Roman" panose="02020603050405020304" pitchFamily="18" charset="0"/>
            </a:endParaRPr>
          </a:p>
          <a:p>
            <a:pPr lvl="0"/>
            <a:r>
              <a:rPr lang="de-DE" sz="1300" dirty="0">
                <a:latin typeface="Times New Roman" panose="02020603050405020304" pitchFamily="18" charset="0"/>
                <a:cs typeface="Times New Roman" panose="02020603050405020304" pitchFamily="18" charset="0"/>
              </a:rPr>
              <a:t>Cho phép khách hàng đăng ký nhận bản tin qua email để cập nhật các thông tin mới nhất từ Thao Sneaker.</a:t>
            </a:r>
            <a:endParaRPr lang="en-US" sz="1300" dirty="0">
              <a:latin typeface="Times New Roman" panose="02020603050405020304" pitchFamily="18" charset="0"/>
              <a:cs typeface="Times New Roman" panose="02020603050405020304" pitchFamily="18" charset="0"/>
            </a:endParaRPr>
          </a:p>
          <a:p>
            <a:pPr lvl="0"/>
            <a:r>
              <a:rPr lang="de-DE" sz="1300" dirty="0">
                <a:latin typeface="Times New Roman" panose="02020603050405020304" pitchFamily="18" charset="0"/>
                <a:cs typeface="Times New Roman" panose="02020603050405020304" pitchFamily="18" charset="0"/>
              </a:rPr>
              <a:t>Tích hợp các kênh mạng xã hội của GUCO Thao Sneaker như Facebook, Instagram và Youtube để tăng tương tác với khách hàng.</a:t>
            </a:r>
            <a:endParaRPr lang="en-US" sz="1300" dirty="0">
              <a:latin typeface="Times New Roman" panose="02020603050405020304" pitchFamily="18" charset="0"/>
              <a:cs typeface="Times New Roman" panose="02020603050405020304" pitchFamily="18" charset="0"/>
            </a:endParaRPr>
          </a:p>
        </p:txBody>
      </p:sp>
      <p:sp>
        <p:nvSpPr>
          <p:cNvPr id="341" name="Freeform 383"/>
          <p:cNvSpPr/>
          <p:nvPr/>
        </p:nvSpPr>
        <p:spPr bwMode="auto">
          <a:xfrm>
            <a:off x="10155555" y="2966720"/>
            <a:ext cx="831215" cy="749935"/>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sp>
        <p:nvSpPr>
          <p:cNvPr id="8" name="矩形 7">
            <a:extLst>
              <a:ext uri="{FF2B5EF4-FFF2-40B4-BE49-F238E27FC236}">
                <a16:creationId xmlns:a16="http://schemas.microsoft.com/office/drawing/2014/main" id="{B4D6ADF4-D46F-457E-A0C4-F9DC3389B46B}"/>
              </a:ext>
            </a:extLst>
          </p:cNvPr>
          <p:cNvSpPr/>
          <p:nvPr/>
        </p:nvSpPr>
        <p:spPr>
          <a:xfrm>
            <a:off x="305435" y="164782"/>
            <a:ext cx="2467342" cy="400110"/>
          </a:xfrm>
          <a:prstGeom prst="rect">
            <a:avLst/>
          </a:prstGeom>
        </p:spPr>
        <p:txBody>
          <a:bodyPr wrap="none">
            <a:spAutoFit/>
          </a:bodyPr>
          <a:lstStyle/>
          <a:p>
            <a:r>
              <a:rPr lang="vi-VN" altLang="zh-CN" sz="20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rPr>
              <a:t>MỤC TIÊU CỤ THỂ</a:t>
            </a:r>
            <a:endParaRPr lang="zh-CN" sz="2000" b="1" dirty="0">
              <a:solidFill>
                <a:schemeClr val="tx1">
                  <a:lumMod val="75000"/>
                  <a:lumOff val="25000"/>
                </a:schemeClr>
              </a:solidFill>
              <a:latin typeface="Arial" panose="020B0604020202020204" pitchFamily="34" charset="0"/>
              <a:ea typeface="微软雅黑" panose="020B0503020204020204" charset="-122"/>
              <a:cs typeface="Arial" panose="020B0604020202020204" pitchFamily="34" charset="0"/>
            </a:endParaRPr>
          </a:p>
        </p:txBody>
      </p:sp>
      <p:pic>
        <p:nvPicPr>
          <p:cNvPr id="7" name="Picture 6" descr="A person holding a skateboard&#10;&#10;Description automatically generated">
            <a:extLst>
              <a:ext uri="{FF2B5EF4-FFF2-40B4-BE49-F238E27FC236}">
                <a16:creationId xmlns:a16="http://schemas.microsoft.com/office/drawing/2014/main" id="{5A8A6D2C-63EA-8C9F-A532-DEF7B66CA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235" y="941347"/>
            <a:ext cx="4135466" cy="48898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Tm="0">
        <p:randomBar dir="vert"/>
      </p:transition>
    </mc:Choice>
    <mc:Fallback xmlns="">
      <p:transition spd="slow"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p:cTn id="12" dur="500" fill="hold"/>
                                        <p:tgtEl>
                                          <p:spTgt spid="51"/>
                                        </p:tgtEl>
                                        <p:attrNameLst>
                                          <p:attrName>ppt_w</p:attrName>
                                        </p:attrNameLst>
                                      </p:cBhvr>
                                      <p:tavLst>
                                        <p:tav tm="0">
                                          <p:val>
                                            <p:fltVal val="0"/>
                                          </p:val>
                                        </p:tav>
                                        <p:tav tm="100000">
                                          <p:val>
                                            <p:strVal val="#ppt_w"/>
                                          </p:val>
                                        </p:tav>
                                      </p:tavLst>
                                    </p:anim>
                                    <p:anim calcmode="lin" valueType="num">
                                      <p:cBhvr>
                                        <p:cTn id="13" dur="500" fill="hold"/>
                                        <p:tgtEl>
                                          <p:spTgt spid="51"/>
                                        </p:tgtEl>
                                        <p:attrNameLst>
                                          <p:attrName>ppt_h</p:attrName>
                                        </p:attrNameLst>
                                      </p:cBhvr>
                                      <p:tavLst>
                                        <p:tav tm="0">
                                          <p:val>
                                            <p:fltVal val="0"/>
                                          </p:val>
                                        </p:tav>
                                        <p:tav tm="100000">
                                          <p:val>
                                            <p:strVal val="#ppt_h"/>
                                          </p:val>
                                        </p:tav>
                                      </p:tavLst>
                                    </p:anim>
                                    <p:anim calcmode="lin" valueType="num">
                                      <p:cBhvr>
                                        <p:cTn id="14" dur="500" fill="hold"/>
                                        <p:tgtEl>
                                          <p:spTgt spid="51"/>
                                        </p:tgtEl>
                                        <p:attrNameLst>
                                          <p:attrName>style.rotation</p:attrName>
                                        </p:attrNameLst>
                                      </p:cBhvr>
                                      <p:tavLst>
                                        <p:tav tm="0">
                                          <p:val>
                                            <p:fltVal val="360"/>
                                          </p:val>
                                        </p:tav>
                                        <p:tav tm="100000">
                                          <p:val>
                                            <p:fltVal val="0"/>
                                          </p:val>
                                        </p:tav>
                                      </p:tavLst>
                                    </p:anim>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805</Words>
  <Application>Microsoft Office PowerPoint</Application>
  <PresentationFormat>Widescreen</PresentationFormat>
  <Paragraphs>96</Paragraphs>
  <Slides>19</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微软雅黑</vt:lpstr>
      <vt:lpstr>宋体</vt:lpstr>
      <vt:lpstr>华文细黑</vt:lpstr>
      <vt:lpstr>Arial</vt:lpstr>
      <vt:lpstr>Calibri</vt:lpstr>
      <vt:lpstr>Calibri Light</vt:lpstr>
      <vt:lpstr>Futura LT Light</vt:lpstr>
      <vt:lpstr>方正姚体</vt:lpstr>
      <vt:lpstr>Georgia</vt:lpstr>
      <vt:lpstr>Helvetica</vt:lpstr>
      <vt:lpstr>Palace Script MT</vt:lpstr>
      <vt:lpstr>Times New Roman</vt:lpstr>
      <vt:lpstr>方正大标宋简体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Long Súp erMan</cp:lastModifiedBy>
  <cp:revision>47</cp:revision>
  <dcterms:created xsi:type="dcterms:W3CDTF">2017-07-31T09:16:00Z</dcterms:created>
  <dcterms:modified xsi:type="dcterms:W3CDTF">2024-01-04T18:08:15Z</dcterms:modified>
  <dc:identifier/>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